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58" r:id="rId4"/>
    <p:sldId id="264" r:id="rId5"/>
    <p:sldId id="260" r:id="rId6"/>
    <p:sldId id="259" r:id="rId7"/>
    <p:sldId id="263" r:id="rId8"/>
    <p:sldId id="265" r:id="rId9"/>
    <p:sldId id="261" r:id="rId10"/>
    <p:sldId id="266" r:id="rId11"/>
    <p:sldId id="267" r:id="rId12"/>
    <p:sldId id="268" r:id="rId13"/>
    <p:sldId id="269" r:id="rId14"/>
    <p:sldId id="270" r:id="rId15"/>
    <p:sldId id="271" r:id="rId16"/>
    <p:sldId id="272" r:id="rId17"/>
    <p:sldId id="279" r:id="rId18"/>
    <p:sldId id="275" r:id="rId19"/>
    <p:sldId id="280" r:id="rId20"/>
    <p:sldId id="276"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37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15"/>
  </p:normalViewPr>
  <p:slideViewPr>
    <p:cSldViewPr snapToGrid="0" snapToObjects="1">
      <p:cViewPr>
        <p:scale>
          <a:sx n="125" d="100"/>
          <a:sy n="125" d="100"/>
        </p:scale>
        <p:origin x="-56" y="48"/>
      </p:cViewPr>
      <p:guideLst>
        <p:guide orient="horz" pos="2160"/>
        <p:guide pos="3840"/>
      </p:guideLst>
    </p:cSldViewPr>
  </p:slideViewPr>
  <p:outlineViewPr>
    <p:cViewPr>
      <p:scale>
        <a:sx n="33" d="100"/>
        <a:sy n="33" d="100"/>
      </p:scale>
      <p:origin x="0" y="-9184"/>
    </p:cViewPr>
  </p:outlineViewPr>
  <p:notesTextViewPr>
    <p:cViewPr>
      <p:scale>
        <a:sx n="1" d="1"/>
        <a:sy n="1" d="1"/>
      </p:scale>
      <p:origin x="0" y="0"/>
    </p:cViewPr>
  </p:notesTextViewPr>
  <p:notesViewPr>
    <p:cSldViewPr snapToGrid="0" snapToObjects="1">
      <p:cViewPr>
        <p:scale>
          <a:sx n="150" d="100"/>
          <a:sy n="150" d="100"/>
        </p:scale>
        <p:origin x="2520" y="-134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912135-DE2B-D041-83E9-65FF50F3ABB9}"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3142EB0C-9140-0D47-9637-38AF33667407}">
      <dgm:prSet phldrT="[Text]"/>
      <dgm:spPr/>
      <dgm:t>
        <a:bodyPr/>
        <a:lstStyle/>
        <a:p>
          <a:r>
            <a:rPr lang="en-US" dirty="0" smtClean="0"/>
            <a:t>Old EOP</a:t>
          </a:r>
          <a:endParaRPr lang="en-US" dirty="0"/>
        </a:p>
      </dgm:t>
    </dgm:pt>
    <dgm:pt modelId="{DCA83DA1-62C3-D048-AADB-E0F8490F3E96}" type="parTrans" cxnId="{B6DF264E-3111-A54C-A1A5-5B7DA4E12AD5}">
      <dgm:prSet/>
      <dgm:spPr/>
      <dgm:t>
        <a:bodyPr/>
        <a:lstStyle/>
        <a:p>
          <a:endParaRPr lang="en-US"/>
        </a:p>
      </dgm:t>
    </dgm:pt>
    <dgm:pt modelId="{B7FAE6EA-B7C7-7E41-BD7E-FD3EB47C0BEC}" type="sibTrans" cxnId="{B6DF264E-3111-A54C-A1A5-5B7DA4E12AD5}">
      <dgm:prSet/>
      <dgm:spPr/>
      <dgm:t>
        <a:bodyPr/>
        <a:lstStyle/>
        <a:p>
          <a:endParaRPr lang="en-US"/>
        </a:p>
      </dgm:t>
    </dgm:pt>
    <dgm:pt modelId="{9BE1AEAB-EC08-4D49-9AB7-4DA0DDB56257}">
      <dgm:prSet phldrT="[Text]"/>
      <dgm:spPr/>
      <dgm:t>
        <a:bodyPr/>
        <a:lstStyle/>
        <a:p>
          <a:r>
            <a:rPr lang="en-US" dirty="0" smtClean="0"/>
            <a:t>Plan</a:t>
          </a:r>
          <a:endParaRPr lang="en-US" dirty="0"/>
        </a:p>
      </dgm:t>
    </dgm:pt>
    <dgm:pt modelId="{5EC3C766-DBA9-EB47-BCD7-E40B5AE146F6}" type="parTrans" cxnId="{3055199F-5CEF-B545-8432-E9E1620BC37B}">
      <dgm:prSet/>
      <dgm:spPr/>
      <dgm:t>
        <a:bodyPr/>
        <a:lstStyle/>
        <a:p>
          <a:endParaRPr lang="en-US"/>
        </a:p>
      </dgm:t>
    </dgm:pt>
    <dgm:pt modelId="{B7B4FD56-F6B1-9C4A-870B-957D2DFAF62A}" type="sibTrans" cxnId="{3055199F-5CEF-B545-8432-E9E1620BC37B}">
      <dgm:prSet/>
      <dgm:spPr/>
      <dgm:t>
        <a:bodyPr/>
        <a:lstStyle/>
        <a:p>
          <a:endParaRPr lang="en-US"/>
        </a:p>
      </dgm:t>
    </dgm:pt>
    <dgm:pt modelId="{AA99A9E8-668F-BB44-9142-C524C2C3AFED}">
      <dgm:prSet phldrT="[Text]"/>
      <dgm:spPr/>
      <dgm:t>
        <a:bodyPr/>
        <a:lstStyle/>
        <a:p>
          <a:r>
            <a:rPr lang="en-US" dirty="0" smtClean="0"/>
            <a:t>Exercise</a:t>
          </a:r>
          <a:endParaRPr lang="en-US" dirty="0"/>
        </a:p>
      </dgm:t>
    </dgm:pt>
    <dgm:pt modelId="{A6FA785E-7914-EE4D-8A4B-44510C49DAC1}" type="parTrans" cxnId="{778BC180-7605-AA4F-8F35-9DC9FCF995CF}">
      <dgm:prSet/>
      <dgm:spPr/>
      <dgm:t>
        <a:bodyPr/>
        <a:lstStyle/>
        <a:p>
          <a:endParaRPr lang="en-US"/>
        </a:p>
      </dgm:t>
    </dgm:pt>
    <dgm:pt modelId="{570043F2-93FA-FB49-852B-57BAFB7CCA7E}" type="sibTrans" cxnId="{778BC180-7605-AA4F-8F35-9DC9FCF995CF}">
      <dgm:prSet/>
      <dgm:spPr/>
      <dgm:t>
        <a:bodyPr/>
        <a:lstStyle/>
        <a:p>
          <a:endParaRPr lang="en-US"/>
        </a:p>
      </dgm:t>
    </dgm:pt>
    <dgm:pt modelId="{52A6AB44-02AE-7347-A925-6284CC497747}" type="pres">
      <dgm:prSet presAssocID="{29912135-DE2B-D041-83E9-65FF50F3ABB9}" presName="rootnode" presStyleCnt="0">
        <dgm:presLayoutVars>
          <dgm:chMax/>
          <dgm:chPref/>
          <dgm:dir/>
          <dgm:animLvl val="lvl"/>
        </dgm:presLayoutVars>
      </dgm:prSet>
      <dgm:spPr/>
      <dgm:t>
        <a:bodyPr/>
        <a:lstStyle/>
        <a:p>
          <a:endParaRPr lang="en-US"/>
        </a:p>
      </dgm:t>
    </dgm:pt>
    <dgm:pt modelId="{86176868-B815-BF4D-A46F-5E56ED430BFD}" type="pres">
      <dgm:prSet presAssocID="{3142EB0C-9140-0D47-9637-38AF33667407}" presName="composite" presStyleCnt="0"/>
      <dgm:spPr/>
    </dgm:pt>
    <dgm:pt modelId="{75DDFAD2-381A-2342-895B-C3576963AAE4}" type="pres">
      <dgm:prSet presAssocID="{3142EB0C-9140-0D47-9637-38AF33667407}" presName="LShape" presStyleLbl="alignNode1" presStyleIdx="0" presStyleCnt="5"/>
      <dgm:spPr/>
    </dgm:pt>
    <dgm:pt modelId="{632A010A-EDD4-A546-928B-C96EC061BCCA}" type="pres">
      <dgm:prSet presAssocID="{3142EB0C-9140-0D47-9637-38AF33667407}" presName="ParentText" presStyleLbl="revTx" presStyleIdx="0" presStyleCnt="3">
        <dgm:presLayoutVars>
          <dgm:chMax val="0"/>
          <dgm:chPref val="0"/>
          <dgm:bulletEnabled val="1"/>
        </dgm:presLayoutVars>
      </dgm:prSet>
      <dgm:spPr/>
      <dgm:t>
        <a:bodyPr/>
        <a:lstStyle/>
        <a:p>
          <a:endParaRPr lang="en-US"/>
        </a:p>
      </dgm:t>
    </dgm:pt>
    <dgm:pt modelId="{211385F1-09B1-6D4B-B038-DF254C81DB0D}" type="pres">
      <dgm:prSet presAssocID="{3142EB0C-9140-0D47-9637-38AF33667407}" presName="Triangle" presStyleLbl="alignNode1" presStyleIdx="1" presStyleCnt="5"/>
      <dgm:spPr/>
    </dgm:pt>
    <dgm:pt modelId="{05E0A02A-7C9C-8543-BE84-E9DA9E0FD7BF}" type="pres">
      <dgm:prSet presAssocID="{B7FAE6EA-B7C7-7E41-BD7E-FD3EB47C0BEC}" presName="sibTrans" presStyleCnt="0"/>
      <dgm:spPr/>
    </dgm:pt>
    <dgm:pt modelId="{193C3BB0-6FD2-2D45-8C39-090D74E1CB77}" type="pres">
      <dgm:prSet presAssocID="{B7FAE6EA-B7C7-7E41-BD7E-FD3EB47C0BEC}" presName="space" presStyleCnt="0"/>
      <dgm:spPr/>
    </dgm:pt>
    <dgm:pt modelId="{1297A74F-F0D4-9641-9AD8-D688B83DC40E}" type="pres">
      <dgm:prSet presAssocID="{9BE1AEAB-EC08-4D49-9AB7-4DA0DDB56257}" presName="composite" presStyleCnt="0"/>
      <dgm:spPr/>
    </dgm:pt>
    <dgm:pt modelId="{17B198DA-49D1-A045-9D6D-0E2C7F655540}" type="pres">
      <dgm:prSet presAssocID="{9BE1AEAB-EC08-4D49-9AB7-4DA0DDB56257}" presName="LShape" presStyleLbl="alignNode1" presStyleIdx="2" presStyleCnt="5"/>
      <dgm:spPr/>
    </dgm:pt>
    <dgm:pt modelId="{7126BB24-A930-FA42-B9DA-11D394EB9207}" type="pres">
      <dgm:prSet presAssocID="{9BE1AEAB-EC08-4D49-9AB7-4DA0DDB56257}" presName="ParentText" presStyleLbl="revTx" presStyleIdx="1" presStyleCnt="3">
        <dgm:presLayoutVars>
          <dgm:chMax val="0"/>
          <dgm:chPref val="0"/>
          <dgm:bulletEnabled val="1"/>
        </dgm:presLayoutVars>
      </dgm:prSet>
      <dgm:spPr/>
      <dgm:t>
        <a:bodyPr/>
        <a:lstStyle/>
        <a:p>
          <a:endParaRPr lang="en-US"/>
        </a:p>
      </dgm:t>
    </dgm:pt>
    <dgm:pt modelId="{1281D030-6298-F344-8731-44CEACAB7250}" type="pres">
      <dgm:prSet presAssocID="{9BE1AEAB-EC08-4D49-9AB7-4DA0DDB56257}" presName="Triangle" presStyleLbl="alignNode1" presStyleIdx="3" presStyleCnt="5" custLinFactY="28137" custLinFactNeighborX="69997" custLinFactNeighborY="100000"/>
      <dgm:spPr/>
    </dgm:pt>
    <dgm:pt modelId="{43EE6F29-D7B0-F640-A958-9CC6E262D319}" type="pres">
      <dgm:prSet presAssocID="{B7B4FD56-F6B1-9C4A-870B-957D2DFAF62A}" presName="sibTrans" presStyleCnt="0"/>
      <dgm:spPr/>
    </dgm:pt>
    <dgm:pt modelId="{C4261180-3F81-6A47-BD3C-53BA8B1CBFAE}" type="pres">
      <dgm:prSet presAssocID="{B7B4FD56-F6B1-9C4A-870B-957D2DFAF62A}" presName="space" presStyleCnt="0"/>
      <dgm:spPr/>
    </dgm:pt>
    <dgm:pt modelId="{5F7AD8CB-0EA3-E44D-8CFD-CA53110F5312}" type="pres">
      <dgm:prSet presAssocID="{AA99A9E8-668F-BB44-9142-C524C2C3AFED}" presName="composite" presStyleCnt="0"/>
      <dgm:spPr/>
    </dgm:pt>
    <dgm:pt modelId="{24805290-2788-E545-B34A-AB97CDAE3768}" type="pres">
      <dgm:prSet presAssocID="{AA99A9E8-668F-BB44-9142-C524C2C3AFED}" presName="LShape" presStyleLbl="alignNode1" presStyleIdx="4" presStyleCnt="5"/>
      <dgm:spPr/>
    </dgm:pt>
    <dgm:pt modelId="{7AA4EB33-168A-A244-A0D7-8D3145225DC2}" type="pres">
      <dgm:prSet presAssocID="{AA99A9E8-668F-BB44-9142-C524C2C3AFED}" presName="ParentText" presStyleLbl="revTx" presStyleIdx="2" presStyleCnt="3">
        <dgm:presLayoutVars>
          <dgm:chMax val="0"/>
          <dgm:chPref val="0"/>
          <dgm:bulletEnabled val="1"/>
        </dgm:presLayoutVars>
      </dgm:prSet>
      <dgm:spPr/>
      <dgm:t>
        <a:bodyPr/>
        <a:lstStyle/>
        <a:p>
          <a:endParaRPr lang="en-US"/>
        </a:p>
      </dgm:t>
    </dgm:pt>
  </dgm:ptLst>
  <dgm:cxnLst>
    <dgm:cxn modelId="{34DEA77D-2B75-4F4C-8785-5A931C93B6D3}" type="presOf" srcId="{9BE1AEAB-EC08-4D49-9AB7-4DA0DDB56257}" destId="{7126BB24-A930-FA42-B9DA-11D394EB9207}" srcOrd="0" destOrd="0" presId="urn:microsoft.com/office/officeart/2009/3/layout/StepUpProcess"/>
    <dgm:cxn modelId="{3055199F-5CEF-B545-8432-E9E1620BC37B}" srcId="{29912135-DE2B-D041-83E9-65FF50F3ABB9}" destId="{9BE1AEAB-EC08-4D49-9AB7-4DA0DDB56257}" srcOrd="1" destOrd="0" parTransId="{5EC3C766-DBA9-EB47-BCD7-E40B5AE146F6}" sibTransId="{B7B4FD56-F6B1-9C4A-870B-957D2DFAF62A}"/>
    <dgm:cxn modelId="{017903F8-E55A-E744-8754-E72D7F0E585D}" type="presOf" srcId="{AA99A9E8-668F-BB44-9142-C524C2C3AFED}" destId="{7AA4EB33-168A-A244-A0D7-8D3145225DC2}" srcOrd="0" destOrd="0" presId="urn:microsoft.com/office/officeart/2009/3/layout/StepUpProcess"/>
    <dgm:cxn modelId="{778BC180-7605-AA4F-8F35-9DC9FCF995CF}" srcId="{29912135-DE2B-D041-83E9-65FF50F3ABB9}" destId="{AA99A9E8-668F-BB44-9142-C524C2C3AFED}" srcOrd="2" destOrd="0" parTransId="{A6FA785E-7914-EE4D-8A4B-44510C49DAC1}" sibTransId="{570043F2-93FA-FB49-852B-57BAFB7CCA7E}"/>
    <dgm:cxn modelId="{806DE992-6293-AD4D-95FA-A8EE99C4836F}" type="presOf" srcId="{29912135-DE2B-D041-83E9-65FF50F3ABB9}" destId="{52A6AB44-02AE-7347-A925-6284CC497747}" srcOrd="0" destOrd="0" presId="urn:microsoft.com/office/officeart/2009/3/layout/StepUpProcess"/>
    <dgm:cxn modelId="{B6DF264E-3111-A54C-A1A5-5B7DA4E12AD5}" srcId="{29912135-DE2B-D041-83E9-65FF50F3ABB9}" destId="{3142EB0C-9140-0D47-9637-38AF33667407}" srcOrd="0" destOrd="0" parTransId="{DCA83DA1-62C3-D048-AADB-E0F8490F3E96}" sibTransId="{B7FAE6EA-B7C7-7E41-BD7E-FD3EB47C0BEC}"/>
    <dgm:cxn modelId="{184E6ADB-6358-A948-A1E8-580DA251BF76}" type="presOf" srcId="{3142EB0C-9140-0D47-9637-38AF33667407}" destId="{632A010A-EDD4-A546-928B-C96EC061BCCA}" srcOrd="0" destOrd="0" presId="urn:microsoft.com/office/officeart/2009/3/layout/StepUpProcess"/>
    <dgm:cxn modelId="{FA449A6B-DEFC-4D4C-A766-04C9E9705E78}" type="presParOf" srcId="{52A6AB44-02AE-7347-A925-6284CC497747}" destId="{86176868-B815-BF4D-A46F-5E56ED430BFD}" srcOrd="0" destOrd="0" presId="urn:microsoft.com/office/officeart/2009/3/layout/StepUpProcess"/>
    <dgm:cxn modelId="{50EE3A4D-A307-804F-85F7-FD0305D86458}" type="presParOf" srcId="{86176868-B815-BF4D-A46F-5E56ED430BFD}" destId="{75DDFAD2-381A-2342-895B-C3576963AAE4}" srcOrd="0" destOrd="0" presId="urn:microsoft.com/office/officeart/2009/3/layout/StepUpProcess"/>
    <dgm:cxn modelId="{F35A704F-100F-DF40-B0C7-09E57522E83E}" type="presParOf" srcId="{86176868-B815-BF4D-A46F-5E56ED430BFD}" destId="{632A010A-EDD4-A546-928B-C96EC061BCCA}" srcOrd="1" destOrd="0" presId="urn:microsoft.com/office/officeart/2009/3/layout/StepUpProcess"/>
    <dgm:cxn modelId="{D05F3FA1-939B-984E-B296-D57387653CA9}" type="presParOf" srcId="{86176868-B815-BF4D-A46F-5E56ED430BFD}" destId="{211385F1-09B1-6D4B-B038-DF254C81DB0D}" srcOrd="2" destOrd="0" presId="urn:microsoft.com/office/officeart/2009/3/layout/StepUpProcess"/>
    <dgm:cxn modelId="{C63ED96E-93F6-1144-8EEC-31F9C2400382}" type="presParOf" srcId="{52A6AB44-02AE-7347-A925-6284CC497747}" destId="{05E0A02A-7C9C-8543-BE84-E9DA9E0FD7BF}" srcOrd="1" destOrd="0" presId="urn:microsoft.com/office/officeart/2009/3/layout/StepUpProcess"/>
    <dgm:cxn modelId="{D0CD0C7C-4774-6E41-81DD-2D183BFBE4DA}" type="presParOf" srcId="{05E0A02A-7C9C-8543-BE84-E9DA9E0FD7BF}" destId="{193C3BB0-6FD2-2D45-8C39-090D74E1CB77}" srcOrd="0" destOrd="0" presId="urn:microsoft.com/office/officeart/2009/3/layout/StepUpProcess"/>
    <dgm:cxn modelId="{731383E4-7455-D942-90EB-F3BB32900704}" type="presParOf" srcId="{52A6AB44-02AE-7347-A925-6284CC497747}" destId="{1297A74F-F0D4-9641-9AD8-D688B83DC40E}" srcOrd="2" destOrd="0" presId="urn:microsoft.com/office/officeart/2009/3/layout/StepUpProcess"/>
    <dgm:cxn modelId="{D17175CD-254B-E943-AAE4-D3EE4240C053}" type="presParOf" srcId="{1297A74F-F0D4-9641-9AD8-D688B83DC40E}" destId="{17B198DA-49D1-A045-9D6D-0E2C7F655540}" srcOrd="0" destOrd="0" presId="urn:microsoft.com/office/officeart/2009/3/layout/StepUpProcess"/>
    <dgm:cxn modelId="{1386E79F-945D-324A-BB4F-94B8BB80C02F}" type="presParOf" srcId="{1297A74F-F0D4-9641-9AD8-D688B83DC40E}" destId="{7126BB24-A930-FA42-B9DA-11D394EB9207}" srcOrd="1" destOrd="0" presId="urn:microsoft.com/office/officeart/2009/3/layout/StepUpProcess"/>
    <dgm:cxn modelId="{070BCDE7-7E11-3549-8552-A6A4D232AC0A}" type="presParOf" srcId="{1297A74F-F0D4-9641-9AD8-D688B83DC40E}" destId="{1281D030-6298-F344-8731-44CEACAB7250}" srcOrd="2" destOrd="0" presId="urn:microsoft.com/office/officeart/2009/3/layout/StepUpProcess"/>
    <dgm:cxn modelId="{E3182824-73A8-284A-8465-3575F124AC63}" type="presParOf" srcId="{52A6AB44-02AE-7347-A925-6284CC497747}" destId="{43EE6F29-D7B0-F640-A958-9CC6E262D319}" srcOrd="3" destOrd="0" presId="urn:microsoft.com/office/officeart/2009/3/layout/StepUpProcess"/>
    <dgm:cxn modelId="{15254A12-CCE5-9042-983B-6FC2D2756791}" type="presParOf" srcId="{43EE6F29-D7B0-F640-A958-9CC6E262D319}" destId="{C4261180-3F81-6A47-BD3C-53BA8B1CBFAE}" srcOrd="0" destOrd="0" presId="urn:microsoft.com/office/officeart/2009/3/layout/StepUpProcess"/>
    <dgm:cxn modelId="{A7BFD32A-875D-8A4B-86B5-11656524767C}" type="presParOf" srcId="{52A6AB44-02AE-7347-A925-6284CC497747}" destId="{5F7AD8CB-0EA3-E44D-8CFD-CA53110F5312}" srcOrd="4" destOrd="0" presId="urn:microsoft.com/office/officeart/2009/3/layout/StepUpProcess"/>
    <dgm:cxn modelId="{B75E7182-0A70-2741-8767-D4FB4554790E}" type="presParOf" srcId="{5F7AD8CB-0EA3-E44D-8CFD-CA53110F5312}" destId="{24805290-2788-E545-B34A-AB97CDAE3768}" srcOrd="0" destOrd="0" presId="urn:microsoft.com/office/officeart/2009/3/layout/StepUpProcess"/>
    <dgm:cxn modelId="{8336C66A-401B-1C42-9359-DF099B8C37B6}" type="presParOf" srcId="{5F7AD8CB-0EA3-E44D-8CFD-CA53110F5312}" destId="{7AA4EB33-168A-A244-A0D7-8D3145225DC2}"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B477A2-A061-034E-B474-4FEFBE78BEFE}" type="doc">
      <dgm:prSet loTypeId="urn:microsoft.com/office/officeart/2009/3/layout/StepUpProcess" loCatId="" qsTypeId="urn:microsoft.com/office/officeart/2005/8/quickstyle/simple4" qsCatId="simple" csTypeId="urn:microsoft.com/office/officeart/2005/8/colors/accent1_2" csCatId="accent1" phldr="1"/>
      <dgm:spPr/>
      <dgm:t>
        <a:bodyPr/>
        <a:lstStyle/>
        <a:p>
          <a:endParaRPr lang="en-US"/>
        </a:p>
      </dgm:t>
    </dgm:pt>
    <dgm:pt modelId="{EBCE05EF-B192-7D43-8558-9AC46273C6E6}">
      <dgm:prSet phldrT="[Text]"/>
      <dgm:spPr/>
      <dgm:t>
        <a:bodyPr/>
        <a:lstStyle/>
        <a:p>
          <a:r>
            <a:rPr lang="en-US" b="1" dirty="0" smtClean="0"/>
            <a:t>New EOP</a:t>
          </a:r>
          <a:endParaRPr lang="en-US" b="1" dirty="0"/>
        </a:p>
      </dgm:t>
    </dgm:pt>
    <dgm:pt modelId="{92C02EA7-23C1-E64A-9585-EC9EAAC379EA}" type="parTrans" cxnId="{40973FDE-2BA2-0A45-A55F-0BD7C97C127B}">
      <dgm:prSet/>
      <dgm:spPr/>
      <dgm:t>
        <a:bodyPr/>
        <a:lstStyle/>
        <a:p>
          <a:endParaRPr lang="en-US"/>
        </a:p>
      </dgm:t>
    </dgm:pt>
    <dgm:pt modelId="{159F9FB7-A03D-A441-AEB8-29C2A4163F4A}" type="sibTrans" cxnId="{40973FDE-2BA2-0A45-A55F-0BD7C97C127B}">
      <dgm:prSet/>
      <dgm:spPr/>
      <dgm:t>
        <a:bodyPr/>
        <a:lstStyle/>
        <a:p>
          <a:endParaRPr lang="en-US"/>
        </a:p>
      </dgm:t>
    </dgm:pt>
    <dgm:pt modelId="{C2AE8E66-32F4-C44C-9375-36AAEDF2B216}">
      <dgm:prSet phldrT="[Text]"/>
      <dgm:spPr/>
      <dgm:t>
        <a:bodyPr/>
        <a:lstStyle/>
        <a:p>
          <a:r>
            <a:rPr lang="en-US" b="0" dirty="0" smtClean="0"/>
            <a:t>Scope</a:t>
          </a:r>
          <a:endParaRPr lang="en-US" b="0" dirty="0"/>
        </a:p>
      </dgm:t>
    </dgm:pt>
    <dgm:pt modelId="{7F67DA0A-25D8-9A4A-AFD6-093C7F269F92}" type="parTrans" cxnId="{3DF49FB9-0AB6-6445-B4C3-740DAB8FB708}">
      <dgm:prSet/>
      <dgm:spPr/>
      <dgm:t>
        <a:bodyPr/>
        <a:lstStyle/>
        <a:p>
          <a:endParaRPr lang="en-US"/>
        </a:p>
      </dgm:t>
    </dgm:pt>
    <dgm:pt modelId="{079D6B98-EBFE-8149-A47F-7BDD189D618E}" type="sibTrans" cxnId="{3DF49FB9-0AB6-6445-B4C3-740DAB8FB708}">
      <dgm:prSet/>
      <dgm:spPr/>
      <dgm:t>
        <a:bodyPr/>
        <a:lstStyle/>
        <a:p>
          <a:endParaRPr lang="en-US"/>
        </a:p>
      </dgm:t>
    </dgm:pt>
    <dgm:pt modelId="{320EF16F-A766-3241-8FE6-90776BB20851}">
      <dgm:prSet phldrT="[Text]"/>
      <dgm:spPr/>
      <dgm:t>
        <a:bodyPr/>
        <a:lstStyle/>
        <a:p>
          <a:r>
            <a:rPr lang="en-US" dirty="0" smtClean="0"/>
            <a:t>Plan Development</a:t>
          </a:r>
          <a:endParaRPr lang="en-US" dirty="0"/>
        </a:p>
      </dgm:t>
    </dgm:pt>
    <dgm:pt modelId="{C43E0C39-2E30-7F4B-A5F4-FEDF8CFB41B7}" type="parTrans" cxnId="{542E0796-1D7B-1D43-BB37-4143462164B6}">
      <dgm:prSet/>
      <dgm:spPr/>
      <dgm:t>
        <a:bodyPr/>
        <a:lstStyle/>
        <a:p>
          <a:endParaRPr lang="en-US"/>
        </a:p>
      </dgm:t>
    </dgm:pt>
    <dgm:pt modelId="{28261088-80F9-A648-971D-E0BA50DF0CD0}" type="sibTrans" cxnId="{542E0796-1D7B-1D43-BB37-4143462164B6}">
      <dgm:prSet/>
      <dgm:spPr/>
      <dgm:t>
        <a:bodyPr/>
        <a:lstStyle/>
        <a:p>
          <a:endParaRPr lang="en-US"/>
        </a:p>
      </dgm:t>
    </dgm:pt>
    <dgm:pt modelId="{BC5B0C4B-4494-1543-B453-5054E85F7AEF}">
      <dgm:prSet/>
      <dgm:spPr/>
      <dgm:t>
        <a:bodyPr/>
        <a:lstStyle/>
        <a:p>
          <a:r>
            <a:rPr lang="en-US" dirty="0" smtClean="0"/>
            <a:t>Objectives</a:t>
          </a:r>
          <a:endParaRPr lang="en-US" dirty="0"/>
        </a:p>
      </dgm:t>
    </dgm:pt>
    <dgm:pt modelId="{C3514C5D-BC1B-C44C-BDCD-A2F754DC9835}" type="parTrans" cxnId="{4A52A93C-766C-8448-8B60-0524E00D2D9A}">
      <dgm:prSet/>
      <dgm:spPr/>
      <dgm:t>
        <a:bodyPr/>
        <a:lstStyle/>
        <a:p>
          <a:endParaRPr lang="en-US"/>
        </a:p>
      </dgm:t>
    </dgm:pt>
    <dgm:pt modelId="{121F5D9B-57AC-3848-8EE7-A9BD94B71C40}" type="sibTrans" cxnId="{4A52A93C-766C-8448-8B60-0524E00D2D9A}">
      <dgm:prSet/>
      <dgm:spPr/>
      <dgm:t>
        <a:bodyPr/>
        <a:lstStyle/>
        <a:p>
          <a:endParaRPr lang="en-US"/>
        </a:p>
      </dgm:t>
    </dgm:pt>
    <dgm:pt modelId="{18191261-C3E1-8C4C-87FD-2F07BA86774C}">
      <dgm:prSet/>
      <dgm:spPr/>
      <dgm:t>
        <a:bodyPr/>
        <a:lstStyle/>
        <a:p>
          <a:r>
            <a:rPr lang="en-US" dirty="0" smtClean="0"/>
            <a:t>Education</a:t>
          </a:r>
          <a:endParaRPr lang="en-US" dirty="0"/>
        </a:p>
      </dgm:t>
    </dgm:pt>
    <dgm:pt modelId="{07C3BA7C-7247-3C44-B13C-46CB11C7AC0B}" type="parTrans" cxnId="{2C21B28B-C56A-704F-8525-32BD9211B6FC}">
      <dgm:prSet/>
      <dgm:spPr/>
      <dgm:t>
        <a:bodyPr/>
        <a:lstStyle/>
        <a:p>
          <a:endParaRPr lang="en-US"/>
        </a:p>
      </dgm:t>
    </dgm:pt>
    <dgm:pt modelId="{0C6BFF1B-A9AB-F249-9BBF-3F7362DB02F3}" type="sibTrans" cxnId="{2C21B28B-C56A-704F-8525-32BD9211B6FC}">
      <dgm:prSet/>
      <dgm:spPr/>
      <dgm:t>
        <a:bodyPr/>
        <a:lstStyle/>
        <a:p>
          <a:endParaRPr lang="en-US"/>
        </a:p>
      </dgm:t>
    </dgm:pt>
    <dgm:pt modelId="{F343C1A8-4807-134F-B738-F779F0F89C76}">
      <dgm:prSet/>
      <dgm:spPr/>
      <dgm:t>
        <a:bodyPr/>
        <a:lstStyle/>
        <a:p>
          <a:r>
            <a:rPr lang="en-US" dirty="0" smtClean="0"/>
            <a:t>Training</a:t>
          </a:r>
          <a:endParaRPr lang="en-US" dirty="0"/>
        </a:p>
      </dgm:t>
    </dgm:pt>
    <dgm:pt modelId="{77A96D08-F480-7243-9049-63FAB9917F2B}" type="parTrans" cxnId="{A7B05036-E892-2244-9D59-F63B04E65946}">
      <dgm:prSet/>
      <dgm:spPr/>
      <dgm:t>
        <a:bodyPr/>
        <a:lstStyle/>
        <a:p>
          <a:endParaRPr lang="en-US"/>
        </a:p>
      </dgm:t>
    </dgm:pt>
    <dgm:pt modelId="{69B8BD3E-CBD5-E242-9E41-78C4A6882B0F}" type="sibTrans" cxnId="{A7B05036-E892-2244-9D59-F63B04E65946}">
      <dgm:prSet/>
      <dgm:spPr/>
      <dgm:t>
        <a:bodyPr/>
        <a:lstStyle/>
        <a:p>
          <a:endParaRPr lang="en-US"/>
        </a:p>
      </dgm:t>
    </dgm:pt>
    <dgm:pt modelId="{2A98E09E-6FB2-944F-85D0-AD718D7143C1}">
      <dgm:prSet/>
      <dgm:spPr/>
      <dgm:t>
        <a:bodyPr/>
        <a:lstStyle/>
        <a:p>
          <a:r>
            <a:rPr lang="en-US" dirty="0" smtClean="0"/>
            <a:t>Spot Drills</a:t>
          </a:r>
          <a:endParaRPr lang="en-US" dirty="0"/>
        </a:p>
      </dgm:t>
    </dgm:pt>
    <dgm:pt modelId="{F8F9E3C6-2F6D-3F45-941A-18D6428F3299}" type="parTrans" cxnId="{6CB52126-3F4B-2A46-97C6-FF150EFA6F49}">
      <dgm:prSet/>
      <dgm:spPr/>
      <dgm:t>
        <a:bodyPr/>
        <a:lstStyle/>
        <a:p>
          <a:endParaRPr lang="en-US"/>
        </a:p>
      </dgm:t>
    </dgm:pt>
    <dgm:pt modelId="{9325C09F-1787-6742-9E88-75111B0A6C10}" type="sibTrans" cxnId="{6CB52126-3F4B-2A46-97C6-FF150EFA6F49}">
      <dgm:prSet/>
      <dgm:spPr/>
      <dgm:t>
        <a:bodyPr/>
        <a:lstStyle/>
        <a:p>
          <a:endParaRPr lang="en-US"/>
        </a:p>
      </dgm:t>
    </dgm:pt>
    <dgm:pt modelId="{1895EB17-F2BB-FD4D-AB79-AEB929CDA059}">
      <dgm:prSet/>
      <dgm:spPr/>
      <dgm:t>
        <a:bodyPr/>
        <a:lstStyle/>
        <a:p>
          <a:r>
            <a:rPr lang="en-US" dirty="0" smtClean="0"/>
            <a:t>Training</a:t>
          </a:r>
          <a:endParaRPr lang="en-US" dirty="0"/>
        </a:p>
      </dgm:t>
    </dgm:pt>
    <dgm:pt modelId="{3D7F856A-72B3-6A41-A6A2-F684DEB01A04}" type="parTrans" cxnId="{EAA984E8-7895-2044-AC43-B363A3636A59}">
      <dgm:prSet/>
      <dgm:spPr/>
      <dgm:t>
        <a:bodyPr/>
        <a:lstStyle/>
        <a:p>
          <a:endParaRPr lang="en-US"/>
        </a:p>
      </dgm:t>
    </dgm:pt>
    <dgm:pt modelId="{DFB643E8-FB02-114A-B32C-54A9B814EE7B}" type="sibTrans" cxnId="{EAA984E8-7895-2044-AC43-B363A3636A59}">
      <dgm:prSet/>
      <dgm:spPr/>
      <dgm:t>
        <a:bodyPr/>
        <a:lstStyle/>
        <a:p>
          <a:endParaRPr lang="en-US"/>
        </a:p>
      </dgm:t>
    </dgm:pt>
    <dgm:pt modelId="{A4F9FB9B-6BB1-7945-BDC4-5926F692A5A4}">
      <dgm:prSet/>
      <dgm:spPr/>
      <dgm:t>
        <a:bodyPr/>
        <a:lstStyle/>
        <a:p>
          <a:r>
            <a:rPr lang="en-US" dirty="0" smtClean="0"/>
            <a:t>Education</a:t>
          </a:r>
          <a:endParaRPr lang="en-US" dirty="0"/>
        </a:p>
      </dgm:t>
    </dgm:pt>
    <dgm:pt modelId="{C66CEBBF-BA35-174D-A81A-95F8614A3F7E}" type="parTrans" cxnId="{C2298AB5-ADE9-5741-93E8-076AAC0DA346}">
      <dgm:prSet/>
      <dgm:spPr/>
      <dgm:t>
        <a:bodyPr/>
        <a:lstStyle/>
        <a:p>
          <a:endParaRPr lang="en-US"/>
        </a:p>
      </dgm:t>
    </dgm:pt>
    <dgm:pt modelId="{70EAC07A-30CA-9E49-8786-76406F4B1A90}" type="sibTrans" cxnId="{C2298AB5-ADE9-5741-93E8-076AAC0DA346}">
      <dgm:prSet/>
      <dgm:spPr/>
      <dgm:t>
        <a:bodyPr/>
        <a:lstStyle/>
        <a:p>
          <a:endParaRPr lang="en-US"/>
        </a:p>
      </dgm:t>
    </dgm:pt>
    <dgm:pt modelId="{82F5168F-DAA7-D54E-AAC8-98D4071592C0}">
      <dgm:prSet/>
      <dgm:spPr/>
      <dgm:t>
        <a:bodyPr/>
        <a:lstStyle/>
        <a:p>
          <a:r>
            <a:rPr lang="en-US" dirty="0" smtClean="0"/>
            <a:t>Exercise</a:t>
          </a:r>
          <a:endParaRPr lang="en-US" dirty="0"/>
        </a:p>
      </dgm:t>
    </dgm:pt>
    <dgm:pt modelId="{9EA3BC11-852A-3347-B61F-25DA6703C46A}" type="parTrans" cxnId="{892A93C1-441C-4340-9210-A7A0D7F94C5D}">
      <dgm:prSet/>
      <dgm:spPr/>
      <dgm:t>
        <a:bodyPr/>
        <a:lstStyle/>
        <a:p>
          <a:endParaRPr lang="en-US"/>
        </a:p>
      </dgm:t>
    </dgm:pt>
    <dgm:pt modelId="{4C9D3FFA-7808-E14A-972B-EC510554ED10}" type="sibTrans" cxnId="{892A93C1-441C-4340-9210-A7A0D7F94C5D}">
      <dgm:prSet/>
      <dgm:spPr/>
      <dgm:t>
        <a:bodyPr/>
        <a:lstStyle/>
        <a:p>
          <a:endParaRPr lang="en-US"/>
        </a:p>
      </dgm:t>
    </dgm:pt>
    <dgm:pt modelId="{A52F8552-C934-994C-BC4E-5BD50E361F66}" type="pres">
      <dgm:prSet presAssocID="{51B477A2-A061-034E-B474-4FEFBE78BEFE}" presName="rootnode" presStyleCnt="0">
        <dgm:presLayoutVars>
          <dgm:chMax/>
          <dgm:chPref/>
          <dgm:dir/>
          <dgm:animLvl val="lvl"/>
        </dgm:presLayoutVars>
      </dgm:prSet>
      <dgm:spPr/>
      <dgm:t>
        <a:bodyPr/>
        <a:lstStyle/>
        <a:p>
          <a:endParaRPr lang="en-US"/>
        </a:p>
      </dgm:t>
    </dgm:pt>
    <dgm:pt modelId="{131CC12B-AA78-B04E-B9B6-8C38B2C3F3B1}" type="pres">
      <dgm:prSet presAssocID="{EBCE05EF-B192-7D43-8558-9AC46273C6E6}" presName="composite" presStyleCnt="0"/>
      <dgm:spPr/>
    </dgm:pt>
    <dgm:pt modelId="{A6A4ED0D-0466-FB4E-BE59-1C321E184C54}" type="pres">
      <dgm:prSet presAssocID="{EBCE05EF-B192-7D43-8558-9AC46273C6E6}" presName="LShape" presStyleLbl="alignNode1" presStyleIdx="0" presStyleCnt="19"/>
      <dgm:spPr/>
    </dgm:pt>
    <dgm:pt modelId="{F0B21A6F-CD3A-6D43-9B0F-762C2F933A0D}" type="pres">
      <dgm:prSet presAssocID="{EBCE05EF-B192-7D43-8558-9AC46273C6E6}" presName="ParentText" presStyleLbl="revTx" presStyleIdx="0" presStyleCnt="10">
        <dgm:presLayoutVars>
          <dgm:chMax val="0"/>
          <dgm:chPref val="0"/>
          <dgm:bulletEnabled val="1"/>
        </dgm:presLayoutVars>
      </dgm:prSet>
      <dgm:spPr/>
      <dgm:t>
        <a:bodyPr/>
        <a:lstStyle/>
        <a:p>
          <a:endParaRPr lang="en-US"/>
        </a:p>
      </dgm:t>
    </dgm:pt>
    <dgm:pt modelId="{0EC3B04E-15E2-D341-92FF-BBE173F52657}" type="pres">
      <dgm:prSet presAssocID="{EBCE05EF-B192-7D43-8558-9AC46273C6E6}" presName="Triangle" presStyleLbl="alignNode1" presStyleIdx="1" presStyleCnt="19"/>
      <dgm:spPr/>
    </dgm:pt>
    <dgm:pt modelId="{2100B487-08D3-A848-B05A-1DB163A50939}" type="pres">
      <dgm:prSet presAssocID="{159F9FB7-A03D-A441-AEB8-29C2A4163F4A}" presName="sibTrans" presStyleCnt="0"/>
      <dgm:spPr/>
    </dgm:pt>
    <dgm:pt modelId="{275C8474-6B51-FA43-B559-7603ED13543D}" type="pres">
      <dgm:prSet presAssocID="{159F9FB7-A03D-A441-AEB8-29C2A4163F4A}" presName="space" presStyleCnt="0"/>
      <dgm:spPr/>
    </dgm:pt>
    <dgm:pt modelId="{9A951344-6564-394B-8E7A-F64B5F0957CE}" type="pres">
      <dgm:prSet presAssocID="{C2AE8E66-32F4-C44C-9375-36AAEDF2B216}" presName="composite" presStyleCnt="0"/>
      <dgm:spPr/>
    </dgm:pt>
    <dgm:pt modelId="{62C27542-A83B-314B-8196-09B52F93275F}" type="pres">
      <dgm:prSet presAssocID="{C2AE8E66-32F4-C44C-9375-36AAEDF2B216}" presName="LShape" presStyleLbl="alignNode1" presStyleIdx="2" presStyleCnt="19"/>
      <dgm:spPr/>
    </dgm:pt>
    <dgm:pt modelId="{E057D90F-DD32-3345-9608-A8BCE5ED8CAC}" type="pres">
      <dgm:prSet presAssocID="{C2AE8E66-32F4-C44C-9375-36AAEDF2B216}" presName="ParentText" presStyleLbl="revTx" presStyleIdx="1" presStyleCnt="10">
        <dgm:presLayoutVars>
          <dgm:chMax val="0"/>
          <dgm:chPref val="0"/>
          <dgm:bulletEnabled val="1"/>
        </dgm:presLayoutVars>
      </dgm:prSet>
      <dgm:spPr/>
      <dgm:t>
        <a:bodyPr/>
        <a:lstStyle/>
        <a:p>
          <a:endParaRPr lang="en-US"/>
        </a:p>
      </dgm:t>
    </dgm:pt>
    <dgm:pt modelId="{728E15E6-6EBC-634B-990C-BD9E66F4A9ED}" type="pres">
      <dgm:prSet presAssocID="{C2AE8E66-32F4-C44C-9375-36AAEDF2B216}" presName="Triangle" presStyleLbl="alignNode1" presStyleIdx="3" presStyleCnt="19"/>
      <dgm:spPr/>
    </dgm:pt>
    <dgm:pt modelId="{C746FF76-DD37-2F44-9201-F4AE79A1C657}" type="pres">
      <dgm:prSet presAssocID="{079D6B98-EBFE-8149-A47F-7BDD189D618E}" presName="sibTrans" presStyleCnt="0"/>
      <dgm:spPr/>
    </dgm:pt>
    <dgm:pt modelId="{0349DD90-3030-E84C-B35C-FE776D1FF787}" type="pres">
      <dgm:prSet presAssocID="{079D6B98-EBFE-8149-A47F-7BDD189D618E}" presName="space" presStyleCnt="0"/>
      <dgm:spPr/>
    </dgm:pt>
    <dgm:pt modelId="{D78D500D-0DB1-824D-BA9F-E4F839A0D4D8}" type="pres">
      <dgm:prSet presAssocID="{320EF16F-A766-3241-8FE6-90776BB20851}" presName="composite" presStyleCnt="0"/>
      <dgm:spPr/>
    </dgm:pt>
    <dgm:pt modelId="{39BE3598-FFFC-7543-96D8-4F998408A87D}" type="pres">
      <dgm:prSet presAssocID="{320EF16F-A766-3241-8FE6-90776BB20851}" presName="LShape" presStyleLbl="alignNode1" presStyleIdx="4" presStyleCnt="19"/>
      <dgm:spPr/>
    </dgm:pt>
    <dgm:pt modelId="{550106B0-B1C4-5245-A32F-13DB9F8DFF49}" type="pres">
      <dgm:prSet presAssocID="{320EF16F-A766-3241-8FE6-90776BB20851}" presName="ParentText" presStyleLbl="revTx" presStyleIdx="2" presStyleCnt="10">
        <dgm:presLayoutVars>
          <dgm:chMax val="0"/>
          <dgm:chPref val="0"/>
          <dgm:bulletEnabled val="1"/>
        </dgm:presLayoutVars>
      </dgm:prSet>
      <dgm:spPr/>
      <dgm:t>
        <a:bodyPr/>
        <a:lstStyle/>
        <a:p>
          <a:endParaRPr lang="en-US"/>
        </a:p>
      </dgm:t>
    </dgm:pt>
    <dgm:pt modelId="{BCA2461A-7EA1-514E-982A-B52F7858A125}" type="pres">
      <dgm:prSet presAssocID="{320EF16F-A766-3241-8FE6-90776BB20851}" presName="Triangle" presStyleLbl="alignNode1" presStyleIdx="5" presStyleCnt="19"/>
      <dgm:spPr/>
    </dgm:pt>
    <dgm:pt modelId="{D33C850F-D1DB-314E-9078-5CAA4FF7B3BF}" type="pres">
      <dgm:prSet presAssocID="{28261088-80F9-A648-971D-E0BA50DF0CD0}" presName="sibTrans" presStyleCnt="0"/>
      <dgm:spPr/>
    </dgm:pt>
    <dgm:pt modelId="{8D0351B0-99C1-5D45-9144-8971B9AEDA70}" type="pres">
      <dgm:prSet presAssocID="{28261088-80F9-A648-971D-E0BA50DF0CD0}" presName="space" presStyleCnt="0"/>
      <dgm:spPr/>
    </dgm:pt>
    <dgm:pt modelId="{0193092E-DCEA-634C-A174-E5F93298FC9D}" type="pres">
      <dgm:prSet presAssocID="{BC5B0C4B-4494-1543-B453-5054E85F7AEF}" presName="composite" presStyleCnt="0"/>
      <dgm:spPr/>
    </dgm:pt>
    <dgm:pt modelId="{9F5B2BAC-49F5-F34E-8450-B611CC8499B2}" type="pres">
      <dgm:prSet presAssocID="{BC5B0C4B-4494-1543-B453-5054E85F7AEF}" presName="LShape" presStyleLbl="alignNode1" presStyleIdx="6" presStyleCnt="19"/>
      <dgm:spPr/>
    </dgm:pt>
    <dgm:pt modelId="{EDAB36CA-B108-1E43-BBB0-9ACB5FBFB8F7}" type="pres">
      <dgm:prSet presAssocID="{BC5B0C4B-4494-1543-B453-5054E85F7AEF}" presName="ParentText" presStyleLbl="revTx" presStyleIdx="3" presStyleCnt="10">
        <dgm:presLayoutVars>
          <dgm:chMax val="0"/>
          <dgm:chPref val="0"/>
          <dgm:bulletEnabled val="1"/>
        </dgm:presLayoutVars>
      </dgm:prSet>
      <dgm:spPr/>
      <dgm:t>
        <a:bodyPr/>
        <a:lstStyle/>
        <a:p>
          <a:endParaRPr lang="en-US"/>
        </a:p>
      </dgm:t>
    </dgm:pt>
    <dgm:pt modelId="{26491163-9BF8-9647-A089-43E73C66CA0E}" type="pres">
      <dgm:prSet presAssocID="{BC5B0C4B-4494-1543-B453-5054E85F7AEF}" presName="Triangle" presStyleLbl="alignNode1" presStyleIdx="7" presStyleCnt="19"/>
      <dgm:spPr/>
    </dgm:pt>
    <dgm:pt modelId="{D44C2A19-59DD-F24F-9E35-A0EF28E902DA}" type="pres">
      <dgm:prSet presAssocID="{121F5D9B-57AC-3848-8EE7-A9BD94B71C40}" presName="sibTrans" presStyleCnt="0"/>
      <dgm:spPr/>
    </dgm:pt>
    <dgm:pt modelId="{78A4E947-4D3C-9044-A6C8-121416FA42E2}" type="pres">
      <dgm:prSet presAssocID="{121F5D9B-57AC-3848-8EE7-A9BD94B71C40}" presName="space" presStyleCnt="0"/>
      <dgm:spPr/>
    </dgm:pt>
    <dgm:pt modelId="{68E118A6-1301-E448-96FC-4A82009B8DA5}" type="pres">
      <dgm:prSet presAssocID="{18191261-C3E1-8C4C-87FD-2F07BA86774C}" presName="composite" presStyleCnt="0"/>
      <dgm:spPr/>
    </dgm:pt>
    <dgm:pt modelId="{179FA119-6F66-7C47-979A-B9B00C6530C5}" type="pres">
      <dgm:prSet presAssocID="{18191261-C3E1-8C4C-87FD-2F07BA86774C}" presName="LShape" presStyleLbl="alignNode1" presStyleIdx="8" presStyleCnt="19"/>
      <dgm:spPr/>
    </dgm:pt>
    <dgm:pt modelId="{3E6952F6-B0D1-8D44-9AAC-33608B5F42FD}" type="pres">
      <dgm:prSet presAssocID="{18191261-C3E1-8C4C-87FD-2F07BA86774C}" presName="ParentText" presStyleLbl="revTx" presStyleIdx="4" presStyleCnt="10">
        <dgm:presLayoutVars>
          <dgm:chMax val="0"/>
          <dgm:chPref val="0"/>
          <dgm:bulletEnabled val="1"/>
        </dgm:presLayoutVars>
      </dgm:prSet>
      <dgm:spPr/>
      <dgm:t>
        <a:bodyPr/>
        <a:lstStyle/>
        <a:p>
          <a:endParaRPr lang="en-US"/>
        </a:p>
      </dgm:t>
    </dgm:pt>
    <dgm:pt modelId="{D5F7BBC6-D733-9B44-9A3B-21C3ED717930}" type="pres">
      <dgm:prSet presAssocID="{18191261-C3E1-8C4C-87FD-2F07BA86774C}" presName="Triangle" presStyleLbl="alignNode1" presStyleIdx="9" presStyleCnt="19"/>
      <dgm:spPr/>
    </dgm:pt>
    <dgm:pt modelId="{AB3C4800-6087-1D48-843D-8EF7466C2AB9}" type="pres">
      <dgm:prSet presAssocID="{0C6BFF1B-A9AB-F249-9BBF-3F7362DB02F3}" presName="sibTrans" presStyleCnt="0"/>
      <dgm:spPr/>
    </dgm:pt>
    <dgm:pt modelId="{F3881648-8E64-6C4D-A1B1-BAE97C8968B4}" type="pres">
      <dgm:prSet presAssocID="{0C6BFF1B-A9AB-F249-9BBF-3F7362DB02F3}" presName="space" presStyleCnt="0"/>
      <dgm:spPr/>
    </dgm:pt>
    <dgm:pt modelId="{78FB4204-4755-A744-9694-15C29D1ADA8C}" type="pres">
      <dgm:prSet presAssocID="{F343C1A8-4807-134F-B738-F779F0F89C76}" presName="composite" presStyleCnt="0"/>
      <dgm:spPr/>
    </dgm:pt>
    <dgm:pt modelId="{48DBD2DC-62A1-A646-9F0E-C8B39F8724D7}" type="pres">
      <dgm:prSet presAssocID="{F343C1A8-4807-134F-B738-F779F0F89C76}" presName="LShape" presStyleLbl="alignNode1" presStyleIdx="10" presStyleCnt="19"/>
      <dgm:spPr/>
    </dgm:pt>
    <dgm:pt modelId="{A8509EFE-10BE-9247-B004-17BA1E3AAE9F}" type="pres">
      <dgm:prSet presAssocID="{F343C1A8-4807-134F-B738-F779F0F89C76}" presName="ParentText" presStyleLbl="revTx" presStyleIdx="5" presStyleCnt="10">
        <dgm:presLayoutVars>
          <dgm:chMax val="0"/>
          <dgm:chPref val="0"/>
          <dgm:bulletEnabled val="1"/>
        </dgm:presLayoutVars>
      </dgm:prSet>
      <dgm:spPr/>
      <dgm:t>
        <a:bodyPr/>
        <a:lstStyle/>
        <a:p>
          <a:endParaRPr lang="en-US"/>
        </a:p>
      </dgm:t>
    </dgm:pt>
    <dgm:pt modelId="{7A548CA1-ABE4-2E48-BB8A-38E54D774228}" type="pres">
      <dgm:prSet presAssocID="{F343C1A8-4807-134F-B738-F779F0F89C76}" presName="Triangle" presStyleLbl="alignNode1" presStyleIdx="11" presStyleCnt="19"/>
      <dgm:spPr/>
    </dgm:pt>
    <dgm:pt modelId="{06600389-F9EE-BE49-817B-F1ED6A5D4F88}" type="pres">
      <dgm:prSet presAssocID="{69B8BD3E-CBD5-E242-9E41-78C4A6882B0F}" presName="sibTrans" presStyleCnt="0"/>
      <dgm:spPr/>
    </dgm:pt>
    <dgm:pt modelId="{7029750A-31DB-E047-A783-DB8F6D7AEA25}" type="pres">
      <dgm:prSet presAssocID="{69B8BD3E-CBD5-E242-9E41-78C4A6882B0F}" presName="space" presStyleCnt="0"/>
      <dgm:spPr/>
    </dgm:pt>
    <dgm:pt modelId="{3375FBE8-873B-7148-937D-CD1F59133B3F}" type="pres">
      <dgm:prSet presAssocID="{2A98E09E-6FB2-944F-85D0-AD718D7143C1}" presName="composite" presStyleCnt="0"/>
      <dgm:spPr/>
    </dgm:pt>
    <dgm:pt modelId="{010A035B-F2EF-744C-B0AE-252BAE1982B2}" type="pres">
      <dgm:prSet presAssocID="{2A98E09E-6FB2-944F-85D0-AD718D7143C1}" presName="LShape" presStyleLbl="alignNode1" presStyleIdx="12" presStyleCnt="19"/>
      <dgm:spPr/>
    </dgm:pt>
    <dgm:pt modelId="{D4F96CB5-CEC2-F246-A03B-3E0099900A78}" type="pres">
      <dgm:prSet presAssocID="{2A98E09E-6FB2-944F-85D0-AD718D7143C1}" presName="ParentText" presStyleLbl="revTx" presStyleIdx="6" presStyleCnt="10">
        <dgm:presLayoutVars>
          <dgm:chMax val="0"/>
          <dgm:chPref val="0"/>
          <dgm:bulletEnabled val="1"/>
        </dgm:presLayoutVars>
      </dgm:prSet>
      <dgm:spPr/>
      <dgm:t>
        <a:bodyPr/>
        <a:lstStyle/>
        <a:p>
          <a:endParaRPr lang="en-US"/>
        </a:p>
      </dgm:t>
    </dgm:pt>
    <dgm:pt modelId="{01C63F7A-820B-2041-9271-9C86BC5E3D69}" type="pres">
      <dgm:prSet presAssocID="{2A98E09E-6FB2-944F-85D0-AD718D7143C1}" presName="Triangle" presStyleLbl="alignNode1" presStyleIdx="13" presStyleCnt="19"/>
      <dgm:spPr/>
    </dgm:pt>
    <dgm:pt modelId="{0EDD3A1A-B729-554F-9B72-F7C95545689A}" type="pres">
      <dgm:prSet presAssocID="{9325C09F-1787-6742-9E88-75111B0A6C10}" presName="sibTrans" presStyleCnt="0"/>
      <dgm:spPr/>
    </dgm:pt>
    <dgm:pt modelId="{ABA04DDE-B866-6542-B971-BDB73E2C402F}" type="pres">
      <dgm:prSet presAssocID="{9325C09F-1787-6742-9E88-75111B0A6C10}" presName="space" presStyleCnt="0"/>
      <dgm:spPr/>
    </dgm:pt>
    <dgm:pt modelId="{3509F89A-1DE5-7044-A7F8-91D5274817DE}" type="pres">
      <dgm:prSet presAssocID="{1895EB17-F2BB-FD4D-AB79-AEB929CDA059}" presName="composite" presStyleCnt="0"/>
      <dgm:spPr/>
    </dgm:pt>
    <dgm:pt modelId="{CA472AC5-3945-ED4A-8859-6A818863083B}" type="pres">
      <dgm:prSet presAssocID="{1895EB17-F2BB-FD4D-AB79-AEB929CDA059}" presName="LShape" presStyleLbl="alignNode1" presStyleIdx="14" presStyleCnt="19"/>
      <dgm:spPr/>
    </dgm:pt>
    <dgm:pt modelId="{D1E800A3-9A22-BD42-84ED-5B760BF7724E}" type="pres">
      <dgm:prSet presAssocID="{1895EB17-F2BB-FD4D-AB79-AEB929CDA059}" presName="ParentText" presStyleLbl="revTx" presStyleIdx="7" presStyleCnt="10">
        <dgm:presLayoutVars>
          <dgm:chMax val="0"/>
          <dgm:chPref val="0"/>
          <dgm:bulletEnabled val="1"/>
        </dgm:presLayoutVars>
      </dgm:prSet>
      <dgm:spPr/>
      <dgm:t>
        <a:bodyPr/>
        <a:lstStyle/>
        <a:p>
          <a:endParaRPr lang="en-US"/>
        </a:p>
      </dgm:t>
    </dgm:pt>
    <dgm:pt modelId="{4BD18B32-96D5-1849-A24A-48730F04A9ED}" type="pres">
      <dgm:prSet presAssocID="{1895EB17-F2BB-FD4D-AB79-AEB929CDA059}" presName="Triangle" presStyleLbl="alignNode1" presStyleIdx="15" presStyleCnt="19"/>
      <dgm:spPr/>
    </dgm:pt>
    <dgm:pt modelId="{31109C7D-2731-7746-9BA7-AEBD2F01E573}" type="pres">
      <dgm:prSet presAssocID="{DFB643E8-FB02-114A-B32C-54A9B814EE7B}" presName="sibTrans" presStyleCnt="0"/>
      <dgm:spPr/>
    </dgm:pt>
    <dgm:pt modelId="{10084139-9515-CA46-9E6B-541361859D59}" type="pres">
      <dgm:prSet presAssocID="{DFB643E8-FB02-114A-B32C-54A9B814EE7B}" presName="space" presStyleCnt="0"/>
      <dgm:spPr/>
    </dgm:pt>
    <dgm:pt modelId="{4F5D1663-6CA8-304A-B18C-BE93ABB65E4C}" type="pres">
      <dgm:prSet presAssocID="{A4F9FB9B-6BB1-7945-BDC4-5926F692A5A4}" presName="composite" presStyleCnt="0"/>
      <dgm:spPr/>
    </dgm:pt>
    <dgm:pt modelId="{5D27F040-FC94-4341-A1E5-77141B9A0CE8}" type="pres">
      <dgm:prSet presAssocID="{A4F9FB9B-6BB1-7945-BDC4-5926F692A5A4}" presName="LShape" presStyleLbl="alignNode1" presStyleIdx="16" presStyleCnt="19"/>
      <dgm:spPr/>
    </dgm:pt>
    <dgm:pt modelId="{5A5FC3A0-C3D2-FD42-86BF-6FCF6DDED74A}" type="pres">
      <dgm:prSet presAssocID="{A4F9FB9B-6BB1-7945-BDC4-5926F692A5A4}" presName="ParentText" presStyleLbl="revTx" presStyleIdx="8" presStyleCnt="10">
        <dgm:presLayoutVars>
          <dgm:chMax val="0"/>
          <dgm:chPref val="0"/>
          <dgm:bulletEnabled val="1"/>
        </dgm:presLayoutVars>
      </dgm:prSet>
      <dgm:spPr/>
      <dgm:t>
        <a:bodyPr/>
        <a:lstStyle/>
        <a:p>
          <a:endParaRPr lang="en-US"/>
        </a:p>
      </dgm:t>
    </dgm:pt>
    <dgm:pt modelId="{622B37CD-1939-4944-9E37-F5A572AFEB8C}" type="pres">
      <dgm:prSet presAssocID="{A4F9FB9B-6BB1-7945-BDC4-5926F692A5A4}" presName="Triangle" presStyleLbl="alignNode1" presStyleIdx="17" presStyleCnt="19"/>
      <dgm:spPr/>
    </dgm:pt>
    <dgm:pt modelId="{02CB11FD-ACBB-1D47-84C7-8C9D54B3AA50}" type="pres">
      <dgm:prSet presAssocID="{70EAC07A-30CA-9E49-8786-76406F4B1A90}" presName="sibTrans" presStyleCnt="0"/>
      <dgm:spPr/>
    </dgm:pt>
    <dgm:pt modelId="{C74162EB-D767-634C-9360-CB96648A88C8}" type="pres">
      <dgm:prSet presAssocID="{70EAC07A-30CA-9E49-8786-76406F4B1A90}" presName="space" presStyleCnt="0"/>
      <dgm:spPr/>
    </dgm:pt>
    <dgm:pt modelId="{2AAB9749-7463-8645-B7BE-D9C347C2E5BD}" type="pres">
      <dgm:prSet presAssocID="{82F5168F-DAA7-D54E-AAC8-98D4071592C0}" presName="composite" presStyleCnt="0"/>
      <dgm:spPr/>
    </dgm:pt>
    <dgm:pt modelId="{12A22CAB-9532-3E44-80D4-8732E5F4343B}" type="pres">
      <dgm:prSet presAssocID="{82F5168F-DAA7-D54E-AAC8-98D4071592C0}" presName="LShape" presStyleLbl="alignNode1" presStyleIdx="18" presStyleCnt="19"/>
      <dgm:spPr/>
    </dgm:pt>
    <dgm:pt modelId="{D63F3F99-C198-6A42-B19A-0356165876C1}" type="pres">
      <dgm:prSet presAssocID="{82F5168F-DAA7-D54E-AAC8-98D4071592C0}" presName="ParentText" presStyleLbl="revTx" presStyleIdx="9" presStyleCnt="10">
        <dgm:presLayoutVars>
          <dgm:chMax val="0"/>
          <dgm:chPref val="0"/>
          <dgm:bulletEnabled val="1"/>
        </dgm:presLayoutVars>
      </dgm:prSet>
      <dgm:spPr/>
      <dgm:t>
        <a:bodyPr/>
        <a:lstStyle/>
        <a:p>
          <a:endParaRPr lang="en-US"/>
        </a:p>
      </dgm:t>
    </dgm:pt>
  </dgm:ptLst>
  <dgm:cxnLst>
    <dgm:cxn modelId="{C5EB9661-5C88-CA41-B28F-A9F8A3342E40}" type="presOf" srcId="{320EF16F-A766-3241-8FE6-90776BB20851}" destId="{550106B0-B1C4-5245-A32F-13DB9F8DFF49}" srcOrd="0" destOrd="0" presId="urn:microsoft.com/office/officeart/2009/3/layout/StepUpProcess"/>
    <dgm:cxn modelId="{542E0796-1D7B-1D43-BB37-4143462164B6}" srcId="{51B477A2-A061-034E-B474-4FEFBE78BEFE}" destId="{320EF16F-A766-3241-8FE6-90776BB20851}" srcOrd="2" destOrd="0" parTransId="{C43E0C39-2E30-7F4B-A5F4-FEDF8CFB41B7}" sibTransId="{28261088-80F9-A648-971D-E0BA50DF0CD0}"/>
    <dgm:cxn modelId="{A7B05036-E892-2244-9D59-F63B04E65946}" srcId="{51B477A2-A061-034E-B474-4FEFBE78BEFE}" destId="{F343C1A8-4807-134F-B738-F779F0F89C76}" srcOrd="5" destOrd="0" parTransId="{77A96D08-F480-7243-9049-63FAB9917F2B}" sibTransId="{69B8BD3E-CBD5-E242-9E41-78C4A6882B0F}"/>
    <dgm:cxn modelId="{4A52A93C-766C-8448-8B60-0524E00D2D9A}" srcId="{51B477A2-A061-034E-B474-4FEFBE78BEFE}" destId="{BC5B0C4B-4494-1543-B453-5054E85F7AEF}" srcOrd="3" destOrd="0" parTransId="{C3514C5D-BC1B-C44C-BDCD-A2F754DC9835}" sibTransId="{121F5D9B-57AC-3848-8EE7-A9BD94B71C40}"/>
    <dgm:cxn modelId="{44CF1D19-13BD-FE46-90E6-9AA99DBB9D2E}" type="presOf" srcId="{51B477A2-A061-034E-B474-4FEFBE78BEFE}" destId="{A52F8552-C934-994C-BC4E-5BD50E361F66}" srcOrd="0" destOrd="0" presId="urn:microsoft.com/office/officeart/2009/3/layout/StepUpProcess"/>
    <dgm:cxn modelId="{892A93C1-441C-4340-9210-A7A0D7F94C5D}" srcId="{51B477A2-A061-034E-B474-4FEFBE78BEFE}" destId="{82F5168F-DAA7-D54E-AAC8-98D4071592C0}" srcOrd="9" destOrd="0" parTransId="{9EA3BC11-852A-3347-B61F-25DA6703C46A}" sibTransId="{4C9D3FFA-7808-E14A-972B-EC510554ED10}"/>
    <dgm:cxn modelId="{2C21B28B-C56A-704F-8525-32BD9211B6FC}" srcId="{51B477A2-A061-034E-B474-4FEFBE78BEFE}" destId="{18191261-C3E1-8C4C-87FD-2F07BA86774C}" srcOrd="4" destOrd="0" parTransId="{07C3BA7C-7247-3C44-B13C-46CB11C7AC0B}" sibTransId="{0C6BFF1B-A9AB-F249-9BBF-3F7362DB02F3}"/>
    <dgm:cxn modelId="{21496542-0B39-5B47-AA0D-E21384E7997A}" type="presOf" srcId="{82F5168F-DAA7-D54E-AAC8-98D4071592C0}" destId="{D63F3F99-C198-6A42-B19A-0356165876C1}" srcOrd="0" destOrd="0" presId="urn:microsoft.com/office/officeart/2009/3/layout/StepUpProcess"/>
    <dgm:cxn modelId="{22ED8FD9-538C-9E4A-A7EA-3344D3B49D82}" type="presOf" srcId="{2A98E09E-6FB2-944F-85D0-AD718D7143C1}" destId="{D4F96CB5-CEC2-F246-A03B-3E0099900A78}" srcOrd="0" destOrd="0" presId="urn:microsoft.com/office/officeart/2009/3/layout/StepUpProcess"/>
    <dgm:cxn modelId="{37EFF23D-D913-9C43-8508-2B2F828779C4}" type="presOf" srcId="{F343C1A8-4807-134F-B738-F779F0F89C76}" destId="{A8509EFE-10BE-9247-B004-17BA1E3AAE9F}" srcOrd="0" destOrd="0" presId="urn:microsoft.com/office/officeart/2009/3/layout/StepUpProcess"/>
    <dgm:cxn modelId="{B116FF52-CC00-0442-B7FF-F21132CE2A95}" type="presOf" srcId="{A4F9FB9B-6BB1-7945-BDC4-5926F692A5A4}" destId="{5A5FC3A0-C3D2-FD42-86BF-6FCF6DDED74A}" srcOrd="0" destOrd="0" presId="urn:microsoft.com/office/officeart/2009/3/layout/StepUpProcess"/>
    <dgm:cxn modelId="{EAA984E8-7895-2044-AC43-B363A3636A59}" srcId="{51B477A2-A061-034E-B474-4FEFBE78BEFE}" destId="{1895EB17-F2BB-FD4D-AB79-AEB929CDA059}" srcOrd="7" destOrd="0" parTransId="{3D7F856A-72B3-6A41-A6A2-F684DEB01A04}" sibTransId="{DFB643E8-FB02-114A-B32C-54A9B814EE7B}"/>
    <dgm:cxn modelId="{D94FE204-BD3A-9E48-B526-EAB0F70A6BCC}" type="presOf" srcId="{EBCE05EF-B192-7D43-8558-9AC46273C6E6}" destId="{F0B21A6F-CD3A-6D43-9B0F-762C2F933A0D}" srcOrd="0" destOrd="0" presId="urn:microsoft.com/office/officeart/2009/3/layout/StepUpProcess"/>
    <dgm:cxn modelId="{40973FDE-2BA2-0A45-A55F-0BD7C97C127B}" srcId="{51B477A2-A061-034E-B474-4FEFBE78BEFE}" destId="{EBCE05EF-B192-7D43-8558-9AC46273C6E6}" srcOrd="0" destOrd="0" parTransId="{92C02EA7-23C1-E64A-9585-EC9EAAC379EA}" sibTransId="{159F9FB7-A03D-A441-AEB8-29C2A4163F4A}"/>
    <dgm:cxn modelId="{C2298AB5-ADE9-5741-93E8-076AAC0DA346}" srcId="{51B477A2-A061-034E-B474-4FEFBE78BEFE}" destId="{A4F9FB9B-6BB1-7945-BDC4-5926F692A5A4}" srcOrd="8" destOrd="0" parTransId="{C66CEBBF-BA35-174D-A81A-95F8614A3F7E}" sibTransId="{70EAC07A-30CA-9E49-8786-76406F4B1A90}"/>
    <dgm:cxn modelId="{C5713EF6-F7D8-DB41-88AA-314CC37E9FC2}" type="presOf" srcId="{BC5B0C4B-4494-1543-B453-5054E85F7AEF}" destId="{EDAB36CA-B108-1E43-BBB0-9ACB5FBFB8F7}" srcOrd="0" destOrd="0" presId="urn:microsoft.com/office/officeart/2009/3/layout/StepUpProcess"/>
    <dgm:cxn modelId="{6CB52126-3F4B-2A46-97C6-FF150EFA6F49}" srcId="{51B477A2-A061-034E-B474-4FEFBE78BEFE}" destId="{2A98E09E-6FB2-944F-85D0-AD718D7143C1}" srcOrd="6" destOrd="0" parTransId="{F8F9E3C6-2F6D-3F45-941A-18D6428F3299}" sibTransId="{9325C09F-1787-6742-9E88-75111B0A6C10}"/>
    <dgm:cxn modelId="{3DF49FB9-0AB6-6445-B4C3-740DAB8FB708}" srcId="{51B477A2-A061-034E-B474-4FEFBE78BEFE}" destId="{C2AE8E66-32F4-C44C-9375-36AAEDF2B216}" srcOrd="1" destOrd="0" parTransId="{7F67DA0A-25D8-9A4A-AFD6-093C7F269F92}" sibTransId="{079D6B98-EBFE-8149-A47F-7BDD189D618E}"/>
    <dgm:cxn modelId="{EC76BD88-9D3A-0B45-B25C-10040466C04C}" type="presOf" srcId="{18191261-C3E1-8C4C-87FD-2F07BA86774C}" destId="{3E6952F6-B0D1-8D44-9AAC-33608B5F42FD}" srcOrd="0" destOrd="0" presId="urn:microsoft.com/office/officeart/2009/3/layout/StepUpProcess"/>
    <dgm:cxn modelId="{8CC276B6-4814-6743-85C3-C8FECD29F740}" type="presOf" srcId="{1895EB17-F2BB-FD4D-AB79-AEB929CDA059}" destId="{D1E800A3-9A22-BD42-84ED-5B760BF7724E}" srcOrd="0" destOrd="0" presId="urn:microsoft.com/office/officeart/2009/3/layout/StepUpProcess"/>
    <dgm:cxn modelId="{170BAC40-F86C-BF48-912D-65E434894184}" type="presOf" srcId="{C2AE8E66-32F4-C44C-9375-36AAEDF2B216}" destId="{E057D90F-DD32-3345-9608-A8BCE5ED8CAC}" srcOrd="0" destOrd="0" presId="urn:microsoft.com/office/officeart/2009/3/layout/StepUpProcess"/>
    <dgm:cxn modelId="{93959C44-5AC9-044A-9076-CE81729C6857}" type="presParOf" srcId="{A52F8552-C934-994C-BC4E-5BD50E361F66}" destId="{131CC12B-AA78-B04E-B9B6-8C38B2C3F3B1}" srcOrd="0" destOrd="0" presId="urn:microsoft.com/office/officeart/2009/3/layout/StepUpProcess"/>
    <dgm:cxn modelId="{E8A50E86-78C2-CA44-904B-A25605416C97}" type="presParOf" srcId="{131CC12B-AA78-B04E-B9B6-8C38B2C3F3B1}" destId="{A6A4ED0D-0466-FB4E-BE59-1C321E184C54}" srcOrd="0" destOrd="0" presId="urn:microsoft.com/office/officeart/2009/3/layout/StepUpProcess"/>
    <dgm:cxn modelId="{FF7A43D8-71DD-6841-BEE3-7F713B0F6E80}" type="presParOf" srcId="{131CC12B-AA78-B04E-B9B6-8C38B2C3F3B1}" destId="{F0B21A6F-CD3A-6D43-9B0F-762C2F933A0D}" srcOrd="1" destOrd="0" presId="urn:microsoft.com/office/officeart/2009/3/layout/StepUpProcess"/>
    <dgm:cxn modelId="{94CFC00D-27DA-C64C-BC71-E7292C53475B}" type="presParOf" srcId="{131CC12B-AA78-B04E-B9B6-8C38B2C3F3B1}" destId="{0EC3B04E-15E2-D341-92FF-BBE173F52657}" srcOrd="2" destOrd="0" presId="urn:microsoft.com/office/officeart/2009/3/layout/StepUpProcess"/>
    <dgm:cxn modelId="{DEEC14EB-BA28-0A45-A0A2-70849BC34135}" type="presParOf" srcId="{A52F8552-C934-994C-BC4E-5BD50E361F66}" destId="{2100B487-08D3-A848-B05A-1DB163A50939}" srcOrd="1" destOrd="0" presId="urn:microsoft.com/office/officeart/2009/3/layout/StepUpProcess"/>
    <dgm:cxn modelId="{6FFB4792-1AF9-FC46-B439-A0C8900BF5C1}" type="presParOf" srcId="{2100B487-08D3-A848-B05A-1DB163A50939}" destId="{275C8474-6B51-FA43-B559-7603ED13543D}" srcOrd="0" destOrd="0" presId="urn:microsoft.com/office/officeart/2009/3/layout/StepUpProcess"/>
    <dgm:cxn modelId="{F418A7B2-F75C-A14E-894C-9D67DB8F6721}" type="presParOf" srcId="{A52F8552-C934-994C-BC4E-5BD50E361F66}" destId="{9A951344-6564-394B-8E7A-F64B5F0957CE}" srcOrd="2" destOrd="0" presId="urn:microsoft.com/office/officeart/2009/3/layout/StepUpProcess"/>
    <dgm:cxn modelId="{52AC9D05-49E0-1541-9616-0EC044F8219E}" type="presParOf" srcId="{9A951344-6564-394B-8E7A-F64B5F0957CE}" destId="{62C27542-A83B-314B-8196-09B52F93275F}" srcOrd="0" destOrd="0" presId="urn:microsoft.com/office/officeart/2009/3/layout/StepUpProcess"/>
    <dgm:cxn modelId="{1C8562A4-A662-6C4C-A11C-065C749BF7E6}" type="presParOf" srcId="{9A951344-6564-394B-8E7A-F64B5F0957CE}" destId="{E057D90F-DD32-3345-9608-A8BCE5ED8CAC}" srcOrd="1" destOrd="0" presId="urn:microsoft.com/office/officeart/2009/3/layout/StepUpProcess"/>
    <dgm:cxn modelId="{36D0A8DD-116E-B845-BE05-9EB0EFF65C96}" type="presParOf" srcId="{9A951344-6564-394B-8E7A-F64B5F0957CE}" destId="{728E15E6-6EBC-634B-990C-BD9E66F4A9ED}" srcOrd="2" destOrd="0" presId="urn:microsoft.com/office/officeart/2009/3/layout/StepUpProcess"/>
    <dgm:cxn modelId="{5399553A-CF8F-2B43-9342-9EBB9323ABC0}" type="presParOf" srcId="{A52F8552-C934-994C-BC4E-5BD50E361F66}" destId="{C746FF76-DD37-2F44-9201-F4AE79A1C657}" srcOrd="3" destOrd="0" presId="urn:microsoft.com/office/officeart/2009/3/layout/StepUpProcess"/>
    <dgm:cxn modelId="{2A7BFF44-22A4-5649-BD9E-59C00DCD41F4}" type="presParOf" srcId="{C746FF76-DD37-2F44-9201-F4AE79A1C657}" destId="{0349DD90-3030-E84C-B35C-FE776D1FF787}" srcOrd="0" destOrd="0" presId="urn:microsoft.com/office/officeart/2009/3/layout/StepUpProcess"/>
    <dgm:cxn modelId="{DBABD8F1-479B-D542-BE71-72B01CAFFCD7}" type="presParOf" srcId="{A52F8552-C934-994C-BC4E-5BD50E361F66}" destId="{D78D500D-0DB1-824D-BA9F-E4F839A0D4D8}" srcOrd="4" destOrd="0" presId="urn:microsoft.com/office/officeart/2009/3/layout/StepUpProcess"/>
    <dgm:cxn modelId="{E703CD03-000F-EB4B-9B67-58AB202028B7}" type="presParOf" srcId="{D78D500D-0DB1-824D-BA9F-E4F839A0D4D8}" destId="{39BE3598-FFFC-7543-96D8-4F998408A87D}" srcOrd="0" destOrd="0" presId="urn:microsoft.com/office/officeart/2009/3/layout/StepUpProcess"/>
    <dgm:cxn modelId="{BDB04957-6C35-AC47-AB2D-60842A9E1E3B}" type="presParOf" srcId="{D78D500D-0DB1-824D-BA9F-E4F839A0D4D8}" destId="{550106B0-B1C4-5245-A32F-13DB9F8DFF49}" srcOrd="1" destOrd="0" presId="urn:microsoft.com/office/officeart/2009/3/layout/StepUpProcess"/>
    <dgm:cxn modelId="{7716E004-D7EA-D54E-87F1-E4771935E7D5}" type="presParOf" srcId="{D78D500D-0DB1-824D-BA9F-E4F839A0D4D8}" destId="{BCA2461A-7EA1-514E-982A-B52F7858A125}" srcOrd="2" destOrd="0" presId="urn:microsoft.com/office/officeart/2009/3/layout/StepUpProcess"/>
    <dgm:cxn modelId="{8AB66B0C-4E04-AF4C-A469-83E347395FE9}" type="presParOf" srcId="{A52F8552-C934-994C-BC4E-5BD50E361F66}" destId="{D33C850F-D1DB-314E-9078-5CAA4FF7B3BF}" srcOrd="5" destOrd="0" presId="urn:microsoft.com/office/officeart/2009/3/layout/StepUpProcess"/>
    <dgm:cxn modelId="{5CDD1A93-2FD3-E042-9011-117429F4AD11}" type="presParOf" srcId="{D33C850F-D1DB-314E-9078-5CAA4FF7B3BF}" destId="{8D0351B0-99C1-5D45-9144-8971B9AEDA70}" srcOrd="0" destOrd="0" presId="urn:microsoft.com/office/officeart/2009/3/layout/StepUpProcess"/>
    <dgm:cxn modelId="{7B1AEB22-7B9A-5249-A46E-C4B8B4BD6C85}" type="presParOf" srcId="{A52F8552-C934-994C-BC4E-5BD50E361F66}" destId="{0193092E-DCEA-634C-A174-E5F93298FC9D}" srcOrd="6" destOrd="0" presId="urn:microsoft.com/office/officeart/2009/3/layout/StepUpProcess"/>
    <dgm:cxn modelId="{AE3581BA-2345-F34F-AFE0-14683DBC50EF}" type="presParOf" srcId="{0193092E-DCEA-634C-A174-E5F93298FC9D}" destId="{9F5B2BAC-49F5-F34E-8450-B611CC8499B2}" srcOrd="0" destOrd="0" presId="urn:microsoft.com/office/officeart/2009/3/layout/StepUpProcess"/>
    <dgm:cxn modelId="{9ADB8154-36A7-4A4B-932D-9E4D7DF5D493}" type="presParOf" srcId="{0193092E-DCEA-634C-A174-E5F93298FC9D}" destId="{EDAB36CA-B108-1E43-BBB0-9ACB5FBFB8F7}" srcOrd="1" destOrd="0" presId="urn:microsoft.com/office/officeart/2009/3/layout/StepUpProcess"/>
    <dgm:cxn modelId="{09407A5E-CBF2-5F4C-9452-F524C3FEE6CB}" type="presParOf" srcId="{0193092E-DCEA-634C-A174-E5F93298FC9D}" destId="{26491163-9BF8-9647-A089-43E73C66CA0E}" srcOrd="2" destOrd="0" presId="urn:microsoft.com/office/officeart/2009/3/layout/StepUpProcess"/>
    <dgm:cxn modelId="{9342852D-01D1-A640-BC54-19990A528B2E}" type="presParOf" srcId="{A52F8552-C934-994C-BC4E-5BD50E361F66}" destId="{D44C2A19-59DD-F24F-9E35-A0EF28E902DA}" srcOrd="7" destOrd="0" presId="urn:microsoft.com/office/officeart/2009/3/layout/StepUpProcess"/>
    <dgm:cxn modelId="{A9B79F20-1575-CC42-AC02-38D3AD290711}" type="presParOf" srcId="{D44C2A19-59DD-F24F-9E35-A0EF28E902DA}" destId="{78A4E947-4D3C-9044-A6C8-121416FA42E2}" srcOrd="0" destOrd="0" presId="urn:microsoft.com/office/officeart/2009/3/layout/StepUpProcess"/>
    <dgm:cxn modelId="{2030B5B1-D760-9842-8BE9-A334B3F80F57}" type="presParOf" srcId="{A52F8552-C934-994C-BC4E-5BD50E361F66}" destId="{68E118A6-1301-E448-96FC-4A82009B8DA5}" srcOrd="8" destOrd="0" presId="urn:microsoft.com/office/officeart/2009/3/layout/StepUpProcess"/>
    <dgm:cxn modelId="{88671080-C395-B144-A76E-884B30EE7FA8}" type="presParOf" srcId="{68E118A6-1301-E448-96FC-4A82009B8DA5}" destId="{179FA119-6F66-7C47-979A-B9B00C6530C5}" srcOrd="0" destOrd="0" presId="urn:microsoft.com/office/officeart/2009/3/layout/StepUpProcess"/>
    <dgm:cxn modelId="{19A754F4-94F7-F04F-B0E8-4206630E1299}" type="presParOf" srcId="{68E118A6-1301-E448-96FC-4A82009B8DA5}" destId="{3E6952F6-B0D1-8D44-9AAC-33608B5F42FD}" srcOrd="1" destOrd="0" presId="urn:microsoft.com/office/officeart/2009/3/layout/StepUpProcess"/>
    <dgm:cxn modelId="{BA39B1E5-C577-D748-ADF4-9483853ECDC1}" type="presParOf" srcId="{68E118A6-1301-E448-96FC-4A82009B8DA5}" destId="{D5F7BBC6-D733-9B44-9A3B-21C3ED717930}" srcOrd="2" destOrd="0" presId="urn:microsoft.com/office/officeart/2009/3/layout/StepUpProcess"/>
    <dgm:cxn modelId="{3C2DD0E9-686B-504B-A3F7-864D88ADDB1F}" type="presParOf" srcId="{A52F8552-C934-994C-BC4E-5BD50E361F66}" destId="{AB3C4800-6087-1D48-843D-8EF7466C2AB9}" srcOrd="9" destOrd="0" presId="urn:microsoft.com/office/officeart/2009/3/layout/StepUpProcess"/>
    <dgm:cxn modelId="{C7D3A1CF-C23F-0A40-A966-E38434DCEA5C}" type="presParOf" srcId="{AB3C4800-6087-1D48-843D-8EF7466C2AB9}" destId="{F3881648-8E64-6C4D-A1B1-BAE97C8968B4}" srcOrd="0" destOrd="0" presId="urn:microsoft.com/office/officeart/2009/3/layout/StepUpProcess"/>
    <dgm:cxn modelId="{6D83554F-394D-E141-8B40-6A81F15C174C}" type="presParOf" srcId="{A52F8552-C934-994C-BC4E-5BD50E361F66}" destId="{78FB4204-4755-A744-9694-15C29D1ADA8C}" srcOrd="10" destOrd="0" presId="urn:microsoft.com/office/officeart/2009/3/layout/StepUpProcess"/>
    <dgm:cxn modelId="{071BD8B0-E139-9E4F-80FA-0472011B52D7}" type="presParOf" srcId="{78FB4204-4755-A744-9694-15C29D1ADA8C}" destId="{48DBD2DC-62A1-A646-9F0E-C8B39F8724D7}" srcOrd="0" destOrd="0" presId="urn:microsoft.com/office/officeart/2009/3/layout/StepUpProcess"/>
    <dgm:cxn modelId="{489EE833-63E3-C741-B938-DFE389E07F7F}" type="presParOf" srcId="{78FB4204-4755-A744-9694-15C29D1ADA8C}" destId="{A8509EFE-10BE-9247-B004-17BA1E3AAE9F}" srcOrd="1" destOrd="0" presId="urn:microsoft.com/office/officeart/2009/3/layout/StepUpProcess"/>
    <dgm:cxn modelId="{9E118ED6-62F2-8E44-910F-C37A98B2D9AB}" type="presParOf" srcId="{78FB4204-4755-A744-9694-15C29D1ADA8C}" destId="{7A548CA1-ABE4-2E48-BB8A-38E54D774228}" srcOrd="2" destOrd="0" presId="urn:microsoft.com/office/officeart/2009/3/layout/StepUpProcess"/>
    <dgm:cxn modelId="{75709156-BDF3-B14F-A11C-5222A33B7623}" type="presParOf" srcId="{A52F8552-C934-994C-BC4E-5BD50E361F66}" destId="{06600389-F9EE-BE49-817B-F1ED6A5D4F88}" srcOrd="11" destOrd="0" presId="urn:microsoft.com/office/officeart/2009/3/layout/StepUpProcess"/>
    <dgm:cxn modelId="{0774ACFA-42BE-5641-84AB-1C402A413566}" type="presParOf" srcId="{06600389-F9EE-BE49-817B-F1ED6A5D4F88}" destId="{7029750A-31DB-E047-A783-DB8F6D7AEA25}" srcOrd="0" destOrd="0" presId="urn:microsoft.com/office/officeart/2009/3/layout/StepUpProcess"/>
    <dgm:cxn modelId="{ED111AB6-3D1A-C14B-8910-A2C199EF5CF8}" type="presParOf" srcId="{A52F8552-C934-994C-BC4E-5BD50E361F66}" destId="{3375FBE8-873B-7148-937D-CD1F59133B3F}" srcOrd="12" destOrd="0" presId="urn:microsoft.com/office/officeart/2009/3/layout/StepUpProcess"/>
    <dgm:cxn modelId="{C4090456-6912-9C4B-8D16-497042C30652}" type="presParOf" srcId="{3375FBE8-873B-7148-937D-CD1F59133B3F}" destId="{010A035B-F2EF-744C-B0AE-252BAE1982B2}" srcOrd="0" destOrd="0" presId="urn:microsoft.com/office/officeart/2009/3/layout/StepUpProcess"/>
    <dgm:cxn modelId="{7A2C4951-BBAE-5049-AD1C-EC08DD96C77E}" type="presParOf" srcId="{3375FBE8-873B-7148-937D-CD1F59133B3F}" destId="{D4F96CB5-CEC2-F246-A03B-3E0099900A78}" srcOrd="1" destOrd="0" presId="urn:microsoft.com/office/officeart/2009/3/layout/StepUpProcess"/>
    <dgm:cxn modelId="{9727DE16-9E0F-834B-9062-0FFBCA7C2819}" type="presParOf" srcId="{3375FBE8-873B-7148-937D-CD1F59133B3F}" destId="{01C63F7A-820B-2041-9271-9C86BC5E3D69}" srcOrd="2" destOrd="0" presId="urn:microsoft.com/office/officeart/2009/3/layout/StepUpProcess"/>
    <dgm:cxn modelId="{6846FF0C-5E89-3A4C-B570-D1B0C6000D7E}" type="presParOf" srcId="{A52F8552-C934-994C-BC4E-5BD50E361F66}" destId="{0EDD3A1A-B729-554F-9B72-F7C95545689A}" srcOrd="13" destOrd="0" presId="urn:microsoft.com/office/officeart/2009/3/layout/StepUpProcess"/>
    <dgm:cxn modelId="{FD4E68BA-1066-4140-B9EF-FB94F868DD28}" type="presParOf" srcId="{0EDD3A1A-B729-554F-9B72-F7C95545689A}" destId="{ABA04DDE-B866-6542-B971-BDB73E2C402F}" srcOrd="0" destOrd="0" presId="urn:microsoft.com/office/officeart/2009/3/layout/StepUpProcess"/>
    <dgm:cxn modelId="{1C3A4345-F4FA-784C-8D16-ECF21A75669A}" type="presParOf" srcId="{A52F8552-C934-994C-BC4E-5BD50E361F66}" destId="{3509F89A-1DE5-7044-A7F8-91D5274817DE}" srcOrd="14" destOrd="0" presId="urn:microsoft.com/office/officeart/2009/3/layout/StepUpProcess"/>
    <dgm:cxn modelId="{56AB99E6-CA49-FF4F-8D66-99C28CDC84F5}" type="presParOf" srcId="{3509F89A-1DE5-7044-A7F8-91D5274817DE}" destId="{CA472AC5-3945-ED4A-8859-6A818863083B}" srcOrd="0" destOrd="0" presId="urn:microsoft.com/office/officeart/2009/3/layout/StepUpProcess"/>
    <dgm:cxn modelId="{5BCC744A-27C0-CE41-8D49-DCC6A81925F8}" type="presParOf" srcId="{3509F89A-1DE5-7044-A7F8-91D5274817DE}" destId="{D1E800A3-9A22-BD42-84ED-5B760BF7724E}" srcOrd="1" destOrd="0" presId="urn:microsoft.com/office/officeart/2009/3/layout/StepUpProcess"/>
    <dgm:cxn modelId="{53E6941D-6FE5-3D42-B475-A1C980934A6C}" type="presParOf" srcId="{3509F89A-1DE5-7044-A7F8-91D5274817DE}" destId="{4BD18B32-96D5-1849-A24A-48730F04A9ED}" srcOrd="2" destOrd="0" presId="urn:microsoft.com/office/officeart/2009/3/layout/StepUpProcess"/>
    <dgm:cxn modelId="{C9E92AAE-BE7B-7348-A7EA-1691F3B8D3B6}" type="presParOf" srcId="{A52F8552-C934-994C-BC4E-5BD50E361F66}" destId="{31109C7D-2731-7746-9BA7-AEBD2F01E573}" srcOrd="15" destOrd="0" presId="urn:microsoft.com/office/officeart/2009/3/layout/StepUpProcess"/>
    <dgm:cxn modelId="{71D969BC-B3A6-1849-AC9D-438FE998F5B1}" type="presParOf" srcId="{31109C7D-2731-7746-9BA7-AEBD2F01E573}" destId="{10084139-9515-CA46-9E6B-541361859D59}" srcOrd="0" destOrd="0" presId="urn:microsoft.com/office/officeart/2009/3/layout/StepUpProcess"/>
    <dgm:cxn modelId="{B5BEF688-81F5-1845-97BA-73F4A247CBD3}" type="presParOf" srcId="{A52F8552-C934-994C-BC4E-5BD50E361F66}" destId="{4F5D1663-6CA8-304A-B18C-BE93ABB65E4C}" srcOrd="16" destOrd="0" presId="urn:microsoft.com/office/officeart/2009/3/layout/StepUpProcess"/>
    <dgm:cxn modelId="{70DB9568-6287-8E43-8622-9CF8D13DC952}" type="presParOf" srcId="{4F5D1663-6CA8-304A-B18C-BE93ABB65E4C}" destId="{5D27F040-FC94-4341-A1E5-77141B9A0CE8}" srcOrd="0" destOrd="0" presId="urn:microsoft.com/office/officeart/2009/3/layout/StepUpProcess"/>
    <dgm:cxn modelId="{104A8DC3-4AE9-DC4D-BF85-D31D01F93E86}" type="presParOf" srcId="{4F5D1663-6CA8-304A-B18C-BE93ABB65E4C}" destId="{5A5FC3A0-C3D2-FD42-86BF-6FCF6DDED74A}" srcOrd="1" destOrd="0" presId="urn:microsoft.com/office/officeart/2009/3/layout/StepUpProcess"/>
    <dgm:cxn modelId="{DA77B061-337D-754F-ADCE-23474E7BCE12}" type="presParOf" srcId="{4F5D1663-6CA8-304A-B18C-BE93ABB65E4C}" destId="{622B37CD-1939-4944-9E37-F5A572AFEB8C}" srcOrd="2" destOrd="0" presId="urn:microsoft.com/office/officeart/2009/3/layout/StepUpProcess"/>
    <dgm:cxn modelId="{230EC694-62AD-0145-9B5D-5226AF331135}" type="presParOf" srcId="{A52F8552-C934-994C-BC4E-5BD50E361F66}" destId="{02CB11FD-ACBB-1D47-84C7-8C9D54B3AA50}" srcOrd="17" destOrd="0" presId="urn:microsoft.com/office/officeart/2009/3/layout/StepUpProcess"/>
    <dgm:cxn modelId="{761859F7-A4C9-BD4B-BEC9-90FACF8CA884}" type="presParOf" srcId="{02CB11FD-ACBB-1D47-84C7-8C9D54B3AA50}" destId="{C74162EB-D767-634C-9360-CB96648A88C8}" srcOrd="0" destOrd="0" presId="urn:microsoft.com/office/officeart/2009/3/layout/StepUpProcess"/>
    <dgm:cxn modelId="{0D2EB53B-0285-0847-A09F-544E82B2BF4A}" type="presParOf" srcId="{A52F8552-C934-994C-BC4E-5BD50E361F66}" destId="{2AAB9749-7463-8645-B7BE-D9C347C2E5BD}" srcOrd="18" destOrd="0" presId="urn:microsoft.com/office/officeart/2009/3/layout/StepUpProcess"/>
    <dgm:cxn modelId="{70256380-AB52-5D4F-835D-5D1C61AB3D32}" type="presParOf" srcId="{2AAB9749-7463-8645-B7BE-D9C347C2E5BD}" destId="{12A22CAB-9532-3E44-80D4-8732E5F4343B}" srcOrd="0" destOrd="0" presId="urn:microsoft.com/office/officeart/2009/3/layout/StepUpProcess"/>
    <dgm:cxn modelId="{00E7CCB7-794D-5341-8696-DC13735D60E3}" type="presParOf" srcId="{2AAB9749-7463-8645-B7BE-D9C347C2E5BD}" destId="{D63F3F99-C198-6A42-B19A-0356165876C1}" srcOrd="1" destOrd="0" presId="urn:microsoft.com/office/officeart/2009/3/layout/StepUp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DFAD2-381A-2342-895B-C3576963AAE4}">
      <dsp:nvSpPr>
        <dsp:cNvPr id="0" name=""/>
        <dsp:cNvSpPr/>
      </dsp:nvSpPr>
      <dsp:spPr>
        <a:xfrm rot="5400000">
          <a:off x="611949" y="455275"/>
          <a:ext cx="785596" cy="1307215"/>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32A010A-EDD4-A546-928B-C96EC061BCCA}">
      <dsp:nvSpPr>
        <dsp:cNvPr id="0" name=""/>
        <dsp:cNvSpPr/>
      </dsp:nvSpPr>
      <dsp:spPr>
        <a:xfrm>
          <a:off x="480813" y="845851"/>
          <a:ext cx="1180161" cy="103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Old EOP</a:t>
          </a:r>
          <a:endParaRPr lang="en-US" sz="2400" kern="1200" dirty="0"/>
        </a:p>
      </dsp:txBody>
      <dsp:txXfrm>
        <a:off x="480813" y="845851"/>
        <a:ext cx="1180161" cy="1034480"/>
      </dsp:txXfrm>
    </dsp:sp>
    <dsp:sp modelId="{211385F1-09B1-6D4B-B038-DF254C81DB0D}">
      <dsp:nvSpPr>
        <dsp:cNvPr id="0" name=""/>
        <dsp:cNvSpPr/>
      </dsp:nvSpPr>
      <dsp:spPr>
        <a:xfrm>
          <a:off x="1438302" y="359036"/>
          <a:ext cx="222671" cy="222671"/>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7B198DA-49D1-A045-9D6D-0E2C7F655540}">
      <dsp:nvSpPr>
        <dsp:cNvPr id="0" name=""/>
        <dsp:cNvSpPr/>
      </dsp:nvSpPr>
      <dsp:spPr>
        <a:xfrm rot="5400000">
          <a:off x="2056696" y="97771"/>
          <a:ext cx="785596" cy="1307215"/>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126BB24-A930-FA42-B9DA-11D394EB9207}">
      <dsp:nvSpPr>
        <dsp:cNvPr id="0" name=""/>
        <dsp:cNvSpPr/>
      </dsp:nvSpPr>
      <dsp:spPr>
        <a:xfrm>
          <a:off x="1925561" y="488347"/>
          <a:ext cx="1180161" cy="103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Plan</a:t>
          </a:r>
          <a:endParaRPr lang="en-US" sz="2400" kern="1200" dirty="0"/>
        </a:p>
      </dsp:txBody>
      <dsp:txXfrm>
        <a:off x="1925561" y="488347"/>
        <a:ext cx="1180161" cy="1034480"/>
      </dsp:txXfrm>
    </dsp:sp>
    <dsp:sp modelId="{1281D030-6298-F344-8731-44CEACAB7250}">
      <dsp:nvSpPr>
        <dsp:cNvPr id="0" name=""/>
        <dsp:cNvSpPr/>
      </dsp:nvSpPr>
      <dsp:spPr>
        <a:xfrm>
          <a:off x="3038914" y="286857"/>
          <a:ext cx="222671" cy="222671"/>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4805290-2788-E545-B34A-AB97CDAE3768}">
      <dsp:nvSpPr>
        <dsp:cNvPr id="0" name=""/>
        <dsp:cNvSpPr/>
      </dsp:nvSpPr>
      <dsp:spPr>
        <a:xfrm rot="5400000">
          <a:off x="3501444" y="-259732"/>
          <a:ext cx="785596" cy="1307215"/>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AA4EB33-168A-A244-A0D7-8D3145225DC2}">
      <dsp:nvSpPr>
        <dsp:cNvPr id="0" name=""/>
        <dsp:cNvSpPr/>
      </dsp:nvSpPr>
      <dsp:spPr>
        <a:xfrm>
          <a:off x="3370309" y="130842"/>
          <a:ext cx="1180161" cy="1034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Exercise</a:t>
          </a:r>
          <a:endParaRPr lang="en-US" sz="2400" kern="1200" dirty="0"/>
        </a:p>
      </dsp:txBody>
      <dsp:txXfrm>
        <a:off x="3370309" y="130842"/>
        <a:ext cx="1180161" cy="10344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4ED0D-0466-FB4E-BE59-1C321E184C54}">
      <dsp:nvSpPr>
        <dsp:cNvPr id="0" name=""/>
        <dsp:cNvSpPr/>
      </dsp:nvSpPr>
      <dsp:spPr>
        <a:xfrm rot="5400000">
          <a:off x="531240" y="2068379"/>
          <a:ext cx="549542" cy="914426"/>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0B21A6F-CD3A-6D43-9B0F-762C2F933A0D}">
      <dsp:nvSpPr>
        <dsp:cNvPr id="0" name=""/>
        <dsp:cNvSpPr/>
      </dsp:nvSpPr>
      <dsp:spPr>
        <a:xfrm>
          <a:off x="439508" y="2341596"/>
          <a:ext cx="825549" cy="72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1" kern="1200" dirty="0" smtClean="0"/>
            <a:t>New EOP</a:t>
          </a:r>
          <a:endParaRPr lang="en-US" sz="1000" b="1" kern="1200" dirty="0"/>
        </a:p>
      </dsp:txBody>
      <dsp:txXfrm>
        <a:off x="439508" y="2341596"/>
        <a:ext cx="825549" cy="723642"/>
      </dsp:txXfrm>
    </dsp:sp>
    <dsp:sp modelId="{0EC3B04E-15E2-D341-92FF-BBE173F52657}">
      <dsp:nvSpPr>
        <dsp:cNvPr id="0" name=""/>
        <dsp:cNvSpPr/>
      </dsp:nvSpPr>
      <dsp:spPr>
        <a:xfrm>
          <a:off x="1109293" y="2001058"/>
          <a:ext cx="155764" cy="155764"/>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2C27542-A83B-314B-8196-09B52F93275F}">
      <dsp:nvSpPr>
        <dsp:cNvPr id="0" name=""/>
        <dsp:cNvSpPr/>
      </dsp:nvSpPr>
      <dsp:spPr>
        <a:xfrm rot="5400000">
          <a:off x="1541874" y="1818297"/>
          <a:ext cx="549542" cy="914426"/>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057D90F-DD32-3345-9608-A8BCE5ED8CAC}">
      <dsp:nvSpPr>
        <dsp:cNvPr id="0" name=""/>
        <dsp:cNvSpPr/>
      </dsp:nvSpPr>
      <dsp:spPr>
        <a:xfrm>
          <a:off x="1450142" y="2091513"/>
          <a:ext cx="825549" cy="72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b="0" kern="1200" dirty="0" smtClean="0"/>
            <a:t>Scope</a:t>
          </a:r>
          <a:endParaRPr lang="en-US" sz="1000" b="0" kern="1200" dirty="0"/>
        </a:p>
      </dsp:txBody>
      <dsp:txXfrm>
        <a:off x="1450142" y="2091513"/>
        <a:ext cx="825549" cy="723642"/>
      </dsp:txXfrm>
    </dsp:sp>
    <dsp:sp modelId="{728E15E6-6EBC-634B-990C-BD9E66F4A9ED}">
      <dsp:nvSpPr>
        <dsp:cNvPr id="0" name=""/>
        <dsp:cNvSpPr/>
      </dsp:nvSpPr>
      <dsp:spPr>
        <a:xfrm>
          <a:off x="2119927" y="1750976"/>
          <a:ext cx="155764" cy="155764"/>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9BE3598-FFFC-7543-96D8-4F998408A87D}">
      <dsp:nvSpPr>
        <dsp:cNvPr id="0" name=""/>
        <dsp:cNvSpPr/>
      </dsp:nvSpPr>
      <dsp:spPr>
        <a:xfrm rot="5400000">
          <a:off x="2552508" y="1568214"/>
          <a:ext cx="549542" cy="914426"/>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50106B0-B1C4-5245-A32F-13DB9F8DFF49}">
      <dsp:nvSpPr>
        <dsp:cNvPr id="0" name=""/>
        <dsp:cNvSpPr/>
      </dsp:nvSpPr>
      <dsp:spPr>
        <a:xfrm>
          <a:off x="2460776" y="1841431"/>
          <a:ext cx="825549" cy="72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Plan Development</a:t>
          </a:r>
          <a:endParaRPr lang="en-US" sz="1000" kern="1200" dirty="0"/>
        </a:p>
      </dsp:txBody>
      <dsp:txXfrm>
        <a:off x="2460776" y="1841431"/>
        <a:ext cx="825549" cy="723642"/>
      </dsp:txXfrm>
    </dsp:sp>
    <dsp:sp modelId="{BCA2461A-7EA1-514E-982A-B52F7858A125}">
      <dsp:nvSpPr>
        <dsp:cNvPr id="0" name=""/>
        <dsp:cNvSpPr/>
      </dsp:nvSpPr>
      <dsp:spPr>
        <a:xfrm>
          <a:off x="3130562" y="1500893"/>
          <a:ext cx="155764" cy="155764"/>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F5B2BAC-49F5-F34E-8450-B611CC8499B2}">
      <dsp:nvSpPr>
        <dsp:cNvPr id="0" name=""/>
        <dsp:cNvSpPr/>
      </dsp:nvSpPr>
      <dsp:spPr>
        <a:xfrm rot="5400000">
          <a:off x="3563143" y="1318132"/>
          <a:ext cx="549542" cy="914426"/>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EDAB36CA-B108-1E43-BBB0-9ACB5FBFB8F7}">
      <dsp:nvSpPr>
        <dsp:cNvPr id="0" name=""/>
        <dsp:cNvSpPr/>
      </dsp:nvSpPr>
      <dsp:spPr>
        <a:xfrm>
          <a:off x="3471410" y="1591349"/>
          <a:ext cx="825549" cy="72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Objectives</a:t>
          </a:r>
          <a:endParaRPr lang="en-US" sz="1000" kern="1200" dirty="0"/>
        </a:p>
      </dsp:txBody>
      <dsp:txXfrm>
        <a:off x="3471410" y="1591349"/>
        <a:ext cx="825549" cy="723642"/>
      </dsp:txXfrm>
    </dsp:sp>
    <dsp:sp modelId="{26491163-9BF8-9647-A089-43E73C66CA0E}">
      <dsp:nvSpPr>
        <dsp:cNvPr id="0" name=""/>
        <dsp:cNvSpPr/>
      </dsp:nvSpPr>
      <dsp:spPr>
        <a:xfrm>
          <a:off x="4141196" y="1250811"/>
          <a:ext cx="155764" cy="155764"/>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79FA119-6F66-7C47-979A-B9B00C6530C5}">
      <dsp:nvSpPr>
        <dsp:cNvPr id="0" name=""/>
        <dsp:cNvSpPr/>
      </dsp:nvSpPr>
      <dsp:spPr>
        <a:xfrm rot="5400000">
          <a:off x="4573777" y="1068049"/>
          <a:ext cx="549542" cy="914426"/>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E6952F6-B0D1-8D44-9AAC-33608B5F42FD}">
      <dsp:nvSpPr>
        <dsp:cNvPr id="0" name=""/>
        <dsp:cNvSpPr/>
      </dsp:nvSpPr>
      <dsp:spPr>
        <a:xfrm>
          <a:off x="4482044" y="1341266"/>
          <a:ext cx="825549" cy="72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Education</a:t>
          </a:r>
          <a:endParaRPr lang="en-US" sz="1000" kern="1200" dirty="0"/>
        </a:p>
      </dsp:txBody>
      <dsp:txXfrm>
        <a:off x="4482044" y="1341266"/>
        <a:ext cx="825549" cy="723642"/>
      </dsp:txXfrm>
    </dsp:sp>
    <dsp:sp modelId="{D5F7BBC6-D733-9B44-9A3B-21C3ED717930}">
      <dsp:nvSpPr>
        <dsp:cNvPr id="0" name=""/>
        <dsp:cNvSpPr/>
      </dsp:nvSpPr>
      <dsp:spPr>
        <a:xfrm>
          <a:off x="5151830" y="1000728"/>
          <a:ext cx="155764" cy="155764"/>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8DBD2DC-62A1-A646-9F0E-C8B39F8724D7}">
      <dsp:nvSpPr>
        <dsp:cNvPr id="0" name=""/>
        <dsp:cNvSpPr/>
      </dsp:nvSpPr>
      <dsp:spPr>
        <a:xfrm rot="5400000">
          <a:off x="5584411" y="817967"/>
          <a:ext cx="549542" cy="914426"/>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8509EFE-10BE-9247-B004-17BA1E3AAE9F}">
      <dsp:nvSpPr>
        <dsp:cNvPr id="0" name=""/>
        <dsp:cNvSpPr/>
      </dsp:nvSpPr>
      <dsp:spPr>
        <a:xfrm>
          <a:off x="5492679" y="1091184"/>
          <a:ext cx="825549" cy="72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Training</a:t>
          </a:r>
          <a:endParaRPr lang="en-US" sz="1000" kern="1200" dirty="0"/>
        </a:p>
      </dsp:txBody>
      <dsp:txXfrm>
        <a:off x="5492679" y="1091184"/>
        <a:ext cx="825549" cy="723642"/>
      </dsp:txXfrm>
    </dsp:sp>
    <dsp:sp modelId="{7A548CA1-ABE4-2E48-BB8A-38E54D774228}">
      <dsp:nvSpPr>
        <dsp:cNvPr id="0" name=""/>
        <dsp:cNvSpPr/>
      </dsp:nvSpPr>
      <dsp:spPr>
        <a:xfrm>
          <a:off x="6162464" y="750646"/>
          <a:ext cx="155764" cy="155764"/>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10A035B-F2EF-744C-B0AE-252BAE1982B2}">
      <dsp:nvSpPr>
        <dsp:cNvPr id="0" name=""/>
        <dsp:cNvSpPr/>
      </dsp:nvSpPr>
      <dsp:spPr>
        <a:xfrm rot="5400000">
          <a:off x="6595045" y="567885"/>
          <a:ext cx="549542" cy="914426"/>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4F96CB5-CEC2-F246-A03B-3E0099900A78}">
      <dsp:nvSpPr>
        <dsp:cNvPr id="0" name=""/>
        <dsp:cNvSpPr/>
      </dsp:nvSpPr>
      <dsp:spPr>
        <a:xfrm>
          <a:off x="6503313" y="841101"/>
          <a:ext cx="825549" cy="72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Spot Drills</a:t>
          </a:r>
          <a:endParaRPr lang="en-US" sz="1000" kern="1200" dirty="0"/>
        </a:p>
      </dsp:txBody>
      <dsp:txXfrm>
        <a:off x="6503313" y="841101"/>
        <a:ext cx="825549" cy="723642"/>
      </dsp:txXfrm>
    </dsp:sp>
    <dsp:sp modelId="{01C63F7A-820B-2041-9271-9C86BC5E3D69}">
      <dsp:nvSpPr>
        <dsp:cNvPr id="0" name=""/>
        <dsp:cNvSpPr/>
      </dsp:nvSpPr>
      <dsp:spPr>
        <a:xfrm>
          <a:off x="7173098" y="500563"/>
          <a:ext cx="155764" cy="155764"/>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A472AC5-3945-ED4A-8859-6A818863083B}">
      <dsp:nvSpPr>
        <dsp:cNvPr id="0" name=""/>
        <dsp:cNvSpPr/>
      </dsp:nvSpPr>
      <dsp:spPr>
        <a:xfrm rot="5400000">
          <a:off x="7605679" y="317802"/>
          <a:ext cx="549542" cy="914426"/>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1E800A3-9A22-BD42-84ED-5B760BF7724E}">
      <dsp:nvSpPr>
        <dsp:cNvPr id="0" name=""/>
        <dsp:cNvSpPr/>
      </dsp:nvSpPr>
      <dsp:spPr>
        <a:xfrm>
          <a:off x="7513947" y="591019"/>
          <a:ext cx="825549" cy="72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Training</a:t>
          </a:r>
          <a:endParaRPr lang="en-US" sz="1000" kern="1200" dirty="0"/>
        </a:p>
      </dsp:txBody>
      <dsp:txXfrm>
        <a:off x="7513947" y="591019"/>
        <a:ext cx="825549" cy="723642"/>
      </dsp:txXfrm>
    </dsp:sp>
    <dsp:sp modelId="{4BD18B32-96D5-1849-A24A-48730F04A9ED}">
      <dsp:nvSpPr>
        <dsp:cNvPr id="0" name=""/>
        <dsp:cNvSpPr/>
      </dsp:nvSpPr>
      <dsp:spPr>
        <a:xfrm>
          <a:off x="8183733" y="250481"/>
          <a:ext cx="155764" cy="155764"/>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D27F040-FC94-4341-A1E5-77141B9A0CE8}">
      <dsp:nvSpPr>
        <dsp:cNvPr id="0" name=""/>
        <dsp:cNvSpPr/>
      </dsp:nvSpPr>
      <dsp:spPr>
        <a:xfrm rot="5400000">
          <a:off x="8616314" y="67720"/>
          <a:ext cx="549542" cy="914426"/>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A5FC3A0-C3D2-FD42-86BF-6FCF6DDED74A}">
      <dsp:nvSpPr>
        <dsp:cNvPr id="0" name=""/>
        <dsp:cNvSpPr/>
      </dsp:nvSpPr>
      <dsp:spPr>
        <a:xfrm>
          <a:off x="8524581" y="340936"/>
          <a:ext cx="825549" cy="72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Education</a:t>
          </a:r>
          <a:endParaRPr lang="en-US" sz="1000" kern="1200" dirty="0"/>
        </a:p>
      </dsp:txBody>
      <dsp:txXfrm>
        <a:off x="8524581" y="340936"/>
        <a:ext cx="825549" cy="723642"/>
      </dsp:txXfrm>
    </dsp:sp>
    <dsp:sp modelId="{622B37CD-1939-4944-9E37-F5A572AFEB8C}">
      <dsp:nvSpPr>
        <dsp:cNvPr id="0" name=""/>
        <dsp:cNvSpPr/>
      </dsp:nvSpPr>
      <dsp:spPr>
        <a:xfrm>
          <a:off x="9194367" y="399"/>
          <a:ext cx="155764" cy="155764"/>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2A22CAB-9532-3E44-80D4-8732E5F4343B}">
      <dsp:nvSpPr>
        <dsp:cNvPr id="0" name=""/>
        <dsp:cNvSpPr/>
      </dsp:nvSpPr>
      <dsp:spPr>
        <a:xfrm rot="5400000">
          <a:off x="9626948" y="-182362"/>
          <a:ext cx="549542" cy="914426"/>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63F3F99-C198-6A42-B19A-0356165876C1}">
      <dsp:nvSpPr>
        <dsp:cNvPr id="0" name=""/>
        <dsp:cNvSpPr/>
      </dsp:nvSpPr>
      <dsp:spPr>
        <a:xfrm>
          <a:off x="9535215" y="90854"/>
          <a:ext cx="825549" cy="723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444500">
            <a:lnSpc>
              <a:spcPct val="90000"/>
            </a:lnSpc>
            <a:spcBef>
              <a:spcPct val="0"/>
            </a:spcBef>
            <a:spcAft>
              <a:spcPct val="35000"/>
            </a:spcAft>
          </a:pPr>
          <a:r>
            <a:rPr lang="en-US" sz="1000" kern="1200" dirty="0" smtClean="0"/>
            <a:t>Exercise</a:t>
          </a:r>
          <a:endParaRPr lang="en-US" sz="1000" kern="1200" dirty="0"/>
        </a:p>
      </dsp:txBody>
      <dsp:txXfrm>
        <a:off x="9535215" y="90854"/>
        <a:ext cx="825549" cy="723642"/>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8F06B7-5245-C645-BF50-8C1ABFD9E8A8}" type="datetimeFigureOut">
              <a:rPr lang="en-US" smtClean="0"/>
              <a:t>6/2/17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2CCCA3-AFAA-8E4C-9BEB-4DEE1399A722}" type="slidenum">
              <a:rPr lang="en-US" smtClean="0"/>
              <a:t>‹#›</a:t>
            </a:fld>
            <a:endParaRPr lang="en-US"/>
          </a:p>
        </p:txBody>
      </p:sp>
    </p:spTree>
    <p:extLst>
      <p:ext uri="{BB962C8B-B14F-4D97-AF65-F5344CB8AC3E}">
        <p14:creationId xmlns:p14="http://schemas.microsoft.com/office/powerpoint/2010/main" val="20938418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B0F13-BD46-E040-A4C2-86B1EA7C0E13}" type="datetimeFigureOut">
              <a:rPr lang="en-US" smtClean="0"/>
              <a:t>6/2/17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082318-90D9-1A4D-B16C-95BE28C4AFF6}" type="slidenum">
              <a:rPr lang="en-US" smtClean="0"/>
              <a:t>‹#›</a:t>
            </a:fld>
            <a:endParaRPr lang="en-US"/>
          </a:p>
        </p:txBody>
      </p:sp>
    </p:spTree>
    <p:extLst>
      <p:ext uri="{BB962C8B-B14F-4D97-AF65-F5344CB8AC3E}">
        <p14:creationId xmlns:p14="http://schemas.microsoft.com/office/powerpoint/2010/main" val="1303953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82318-90D9-1A4D-B16C-95BE28C4AFF6}" type="slidenum">
              <a:rPr lang="en-US" smtClean="0"/>
              <a:t>1</a:t>
            </a:fld>
            <a:endParaRPr lang="en-US"/>
          </a:p>
        </p:txBody>
      </p:sp>
    </p:spTree>
    <p:extLst>
      <p:ext uri="{BB962C8B-B14F-4D97-AF65-F5344CB8AC3E}">
        <p14:creationId xmlns:p14="http://schemas.microsoft.com/office/powerpoint/2010/main" val="605664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159251"/>
          </a:xfrm>
        </p:spPr>
        <p:txBody>
          <a:bodyPr/>
          <a:lstStyle/>
          <a:p>
            <a:pPr marL="171450" marR="0" lvl="0" indent="-171450" defTabSz="914400" eaLnBrk="1" fontAlgn="auto" latinLnBrk="0" hangingPunct="1">
              <a:lnSpc>
                <a:spcPct val="100000"/>
              </a:lnSpc>
              <a:spcBef>
                <a:spcPts val="0"/>
              </a:spcBef>
              <a:spcAft>
                <a:spcPts val="0"/>
              </a:spcAft>
              <a:buClrTx/>
              <a:buSzTx/>
              <a:buFont typeface="Arial" charset="0"/>
              <a:buNone/>
              <a:tabLst/>
              <a:defRPr/>
            </a:pPr>
            <a:endParaRPr lang="en-US" dirty="0"/>
          </a:p>
        </p:txBody>
      </p:sp>
      <p:sp>
        <p:nvSpPr>
          <p:cNvPr id="4" name="Slide Number Placeholder 3"/>
          <p:cNvSpPr>
            <a:spLocks noGrp="1"/>
          </p:cNvSpPr>
          <p:nvPr>
            <p:ph type="sldNum" sz="quarter" idx="10"/>
          </p:nvPr>
        </p:nvSpPr>
        <p:spPr/>
        <p:txBody>
          <a:bodyPr/>
          <a:lstStyle/>
          <a:p>
            <a:fld id="{72082318-90D9-1A4D-B16C-95BE28C4AFF6}" type="slidenum">
              <a:rPr lang="en-US" smtClean="0"/>
              <a:t>10</a:t>
            </a:fld>
            <a:endParaRPr lang="en-US"/>
          </a:p>
        </p:txBody>
      </p:sp>
    </p:spTree>
    <p:extLst>
      <p:ext uri="{BB962C8B-B14F-4D97-AF65-F5344CB8AC3E}">
        <p14:creationId xmlns:p14="http://schemas.microsoft.com/office/powerpoint/2010/main" val="330647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82318-90D9-1A4D-B16C-95BE28C4AFF6}" type="slidenum">
              <a:rPr lang="en-US" smtClean="0"/>
              <a:t>11</a:t>
            </a:fld>
            <a:endParaRPr lang="en-US"/>
          </a:p>
        </p:txBody>
      </p:sp>
    </p:spTree>
    <p:extLst>
      <p:ext uri="{BB962C8B-B14F-4D97-AF65-F5344CB8AC3E}">
        <p14:creationId xmlns:p14="http://schemas.microsoft.com/office/powerpoint/2010/main" val="1645127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82318-90D9-1A4D-B16C-95BE28C4AFF6}" type="slidenum">
              <a:rPr lang="en-US" smtClean="0"/>
              <a:t>12</a:t>
            </a:fld>
            <a:endParaRPr lang="en-US"/>
          </a:p>
        </p:txBody>
      </p:sp>
    </p:spTree>
    <p:extLst>
      <p:ext uri="{BB962C8B-B14F-4D97-AF65-F5344CB8AC3E}">
        <p14:creationId xmlns:p14="http://schemas.microsoft.com/office/powerpoint/2010/main" val="806071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82318-90D9-1A4D-B16C-95BE28C4AFF6}" type="slidenum">
              <a:rPr lang="en-US" smtClean="0"/>
              <a:t>13</a:t>
            </a:fld>
            <a:endParaRPr lang="en-US"/>
          </a:p>
        </p:txBody>
      </p:sp>
    </p:spTree>
    <p:extLst>
      <p:ext uri="{BB962C8B-B14F-4D97-AF65-F5344CB8AC3E}">
        <p14:creationId xmlns:p14="http://schemas.microsoft.com/office/powerpoint/2010/main" val="1322418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defTabSz="914400" eaLnBrk="1" fontAlgn="auto" latinLnBrk="0" hangingPunct="1">
              <a:lnSpc>
                <a:spcPct val="100000"/>
              </a:lnSpc>
              <a:spcBef>
                <a:spcPts val="0"/>
              </a:spcBef>
              <a:spcAft>
                <a:spcPts val="0"/>
              </a:spcAft>
              <a:buClrTx/>
              <a:buSzTx/>
              <a:buFont typeface="Arial" charset="0"/>
              <a:buNone/>
              <a:tabLst/>
              <a:defRPr/>
            </a:pPr>
            <a:endParaRPr lang="en-US" dirty="0"/>
          </a:p>
        </p:txBody>
      </p:sp>
      <p:sp>
        <p:nvSpPr>
          <p:cNvPr id="4" name="Slide Number Placeholder 3"/>
          <p:cNvSpPr>
            <a:spLocks noGrp="1"/>
          </p:cNvSpPr>
          <p:nvPr>
            <p:ph type="sldNum" sz="quarter" idx="10"/>
          </p:nvPr>
        </p:nvSpPr>
        <p:spPr/>
        <p:txBody>
          <a:bodyPr/>
          <a:lstStyle/>
          <a:p>
            <a:fld id="{72082318-90D9-1A4D-B16C-95BE28C4AFF6}" type="slidenum">
              <a:rPr lang="en-US" smtClean="0"/>
              <a:t>14</a:t>
            </a:fld>
            <a:endParaRPr lang="en-US"/>
          </a:p>
        </p:txBody>
      </p:sp>
    </p:spTree>
    <p:extLst>
      <p:ext uri="{BB962C8B-B14F-4D97-AF65-F5344CB8AC3E}">
        <p14:creationId xmlns:p14="http://schemas.microsoft.com/office/powerpoint/2010/main" val="1576794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2082318-90D9-1A4D-B16C-95BE28C4AFF6}" type="slidenum">
              <a:rPr lang="en-US" smtClean="0"/>
              <a:t>15</a:t>
            </a:fld>
            <a:endParaRPr lang="en-US"/>
          </a:p>
        </p:txBody>
      </p:sp>
    </p:spTree>
    <p:extLst>
      <p:ext uri="{BB962C8B-B14F-4D97-AF65-F5344CB8AC3E}">
        <p14:creationId xmlns:p14="http://schemas.microsoft.com/office/powerpoint/2010/main" val="1235007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82318-90D9-1A4D-B16C-95BE28C4AFF6}" type="slidenum">
              <a:rPr lang="en-US" smtClean="0"/>
              <a:t>16</a:t>
            </a:fld>
            <a:endParaRPr lang="en-US"/>
          </a:p>
        </p:txBody>
      </p:sp>
    </p:spTree>
    <p:extLst>
      <p:ext uri="{BB962C8B-B14F-4D97-AF65-F5344CB8AC3E}">
        <p14:creationId xmlns:p14="http://schemas.microsoft.com/office/powerpoint/2010/main" val="13484615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82318-90D9-1A4D-B16C-95BE28C4AFF6}" type="slidenum">
              <a:rPr lang="en-US" smtClean="0"/>
              <a:t>17</a:t>
            </a:fld>
            <a:endParaRPr lang="en-US"/>
          </a:p>
        </p:txBody>
      </p:sp>
    </p:spTree>
    <p:extLst>
      <p:ext uri="{BB962C8B-B14F-4D97-AF65-F5344CB8AC3E}">
        <p14:creationId xmlns:p14="http://schemas.microsoft.com/office/powerpoint/2010/main" val="7247479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82318-90D9-1A4D-B16C-95BE28C4AFF6}" type="slidenum">
              <a:rPr lang="en-US" smtClean="0"/>
              <a:t>18</a:t>
            </a:fld>
            <a:endParaRPr lang="en-US"/>
          </a:p>
        </p:txBody>
      </p:sp>
    </p:spTree>
    <p:extLst>
      <p:ext uri="{BB962C8B-B14F-4D97-AF65-F5344CB8AC3E}">
        <p14:creationId xmlns:p14="http://schemas.microsoft.com/office/powerpoint/2010/main" val="1998669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82318-90D9-1A4D-B16C-95BE28C4AFF6}" type="slidenum">
              <a:rPr lang="en-US" smtClean="0"/>
              <a:t>19</a:t>
            </a:fld>
            <a:endParaRPr lang="en-US"/>
          </a:p>
        </p:txBody>
      </p:sp>
    </p:spTree>
    <p:extLst>
      <p:ext uri="{BB962C8B-B14F-4D97-AF65-F5344CB8AC3E}">
        <p14:creationId xmlns:p14="http://schemas.microsoft.com/office/powerpoint/2010/main" val="31215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marR="0" lvl="1" indent="-171450" defTabSz="914400" eaLnBrk="1" fontAlgn="auto" latinLnBrk="0" hangingPunct="1">
              <a:lnSpc>
                <a:spcPct val="100000"/>
              </a:lnSpc>
              <a:spcBef>
                <a:spcPts val="0"/>
              </a:spcBef>
              <a:spcAft>
                <a:spcPts val="0"/>
              </a:spcAft>
              <a:buClrTx/>
              <a:buSzTx/>
              <a:buFont typeface="Wingdings" charset="2"/>
              <a:buNone/>
              <a:tabLst/>
              <a:defRPr/>
            </a:pPr>
            <a:endParaRPr lang="en-US" dirty="0"/>
          </a:p>
        </p:txBody>
      </p:sp>
      <p:sp>
        <p:nvSpPr>
          <p:cNvPr id="4" name="Slide Number Placeholder 3"/>
          <p:cNvSpPr>
            <a:spLocks noGrp="1"/>
          </p:cNvSpPr>
          <p:nvPr>
            <p:ph type="sldNum" sz="quarter" idx="10"/>
          </p:nvPr>
        </p:nvSpPr>
        <p:spPr/>
        <p:txBody>
          <a:bodyPr/>
          <a:lstStyle/>
          <a:p>
            <a:fld id="{72082318-90D9-1A4D-B16C-95BE28C4AFF6}" type="slidenum">
              <a:rPr lang="en-US" smtClean="0"/>
              <a:t>2</a:t>
            </a:fld>
            <a:endParaRPr lang="en-US"/>
          </a:p>
        </p:txBody>
      </p:sp>
    </p:spTree>
    <p:extLst>
      <p:ext uri="{BB962C8B-B14F-4D97-AF65-F5344CB8AC3E}">
        <p14:creationId xmlns:p14="http://schemas.microsoft.com/office/powerpoint/2010/main" val="8076571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82318-90D9-1A4D-B16C-95BE28C4AFF6}" type="slidenum">
              <a:rPr lang="en-US" smtClean="0"/>
              <a:t>20</a:t>
            </a:fld>
            <a:endParaRPr lang="en-US"/>
          </a:p>
        </p:txBody>
      </p:sp>
    </p:spTree>
    <p:extLst>
      <p:ext uri="{BB962C8B-B14F-4D97-AF65-F5344CB8AC3E}">
        <p14:creationId xmlns:p14="http://schemas.microsoft.com/office/powerpoint/2010/main" val="702962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082318-90D9-1A4D-B16C-95BE28C4AFF6}" type="slidenum">
              <a:rPr lang="en-US" smtClean="0"/>
              <a:t>21</a:t>
            </a:fld>
            <a:endParaRPr lang="en-US"/>
          </a:p>
        </p:txBody>
      </p:sp>
    </p:spTree>
    <p:extLst>
      <p:ext uri="{BB962C8B-B14F-4D97-AF65-F5344CB8AC3E}">
        <p14:creationId xmlns:p14="http://schemas.microsoft.com/office/powerpoint/2010/main" val="1352230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72082318-90D9-1A4D-B16C-95BE28C4AFF6}" type="slidenum">
              <a:rPr lang="en-US" smtClean="0"/>
              <a:t>3</a:t>
            </a:fld>
            <a:endParaRPr lang="en-US"/>
          </a:p>
        </p:txBody>
      </p:sp>
    </p:spTree>
    <p:extLst>
      <p:ext uri="{BB962C8B-B14F-4D97-AF65-F5344CB8AC3E}">
        <p14:creationId xmlns:p14="http://schemas.microsoft.com/office/powerpoint/2010/main" val="2136061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82318-90D9-1A4D-B16C-95BE28C4AFF6}" type="slidenum">
              <a:rPr lang="en-US" smtClean="0"/>
              <a:t>4</a:t>
            </a:fld>
            <a:endParaRPr lang="en-US"/>
          </a:p>
        </p:txBody>
      </p:sp>
    </p:spTree>
    <p:extLst>
      <p:ext uri="{BB962C8B-B14F-4D97-AF65-F5344CB8AC3E}">
        <p14:creationId xmlns:p14="http://schemas.microsoft.com/office/powerpoint/2010/main" val="45268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3837517"/>
          </a:xfrm>
        </p:spPr>
        <p:txBody>
          <a:bodyPr/>
          <a:lstStyle/>
          <a:p>
            <a:endParaRPr lang="en-US" dirty="0"/>
          </a:p>
        </p:txBody>
      </p:sp>
      <p:sp>
        <p:nvSpPr>
          <p:cNvPr id="4" name="Slide Number Placeholder 3"/>
          <p:cNvSpPr>
            <a:spLocks noGrp="1"/>
          </p:cNvSpPr>
          <p:nvPr>
            <p:ph type="sldNum" sz="quarter" idx="10"/>
          </p:nvPr>
        </p:nvSpPr>
        <p:spPr/>
        <p:txBody>
          <a:bodyPr/>
          <a:lstStyle/>
          <a:p>
            <a:fld id="{72082318-90D9-1A4D-B16C-95BE28C4AFF6}" type="slidenum">
              <a:rPr lang="en-US" smtClean="0"/>
              <a:t>5</a:t>
            </a:fld>
            <a:endParaRPr lang="en-US"/>
          </a:p>
        </p:txBody>
      </p:sp>
    </p:spTree>
    <p:extLst>
      <p:ext uri="{BB962C8B-B14F-4D97-AF65-F5344CB8AC3E}">
        <p14:creationId xmlns:p14="http://schemas.microsoft.com/office/powerpoint/2010/main" val="1752955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72082318-90D9-1A4D-B16C-95BE28C4AFF6}" type="slidenum">
              <a:rPr lang="en-US" smtClean="0"/>
              <a:t>6</a:t>
            </a:fld>
            <a:endParaRPr lang="en-US"/>
          </a:p>
        </p:txBody>
      </p:sp>
    </p:spTree>
    <p:extLst>
      <p:ext uri="{BB962C8B-B14F-4D97-AF65-F5344CB8AC3E}">
        <p14:creationId xmlns:p14="http://schemas.microsoft.com/office/powerpoint/2010/main" val="84795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803650"/>
          </a:xfrm>
        </p:spPr>
        <p:txBody>
          <a:bodyPr/>
          <a:lstStyle/>
          <a:p>
            <a:endParaRPr lang="en-US" b="1" i="1" dirty="0"/>
          </a:p>
        </p:txBody>
      </p:sp>
      <p:sp>
        <p:nvSpPr>
          <p:cNvPr id="4" name="Slide Number Placeholder 3"/>
          <p:cNvSpPr>
            <a:spLocks noGrp="1"/>
          </p:cNvSpPr>
          <p:nvPr>
            <p:ph type="sldNum" sz="quarter" idx="10"/>
          </p:nvPr>
        </p:nvSpPr>
        <p:spPr/>
        <p:txBody>
          <a:bodyPr/>
          <a:lstStyle/>
          <a:p>
            <a:fld id="{72082318-90D9-1A4D-B16C-95BE28C4AFF6}" type="slidenum">
              <a:rPr lang="en-US" smtClean="0"/>
              <a:t>7</a:t>
            </a:fld>
            <a:endParaRPr lang="en-US"/>
          </a:p>
        </p:txBody>
      </p:sp>
    </p:spTree>
    <p:extLst>
      <p:ext uri="{BB962C8B-B14F-4D97-AF65-F5344CB8AC3E}">
        <p14:creationId xmlns:p14="http://schemas.microsoft.com/office/powerpoint/2010/main" val="1877989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082318-90D9-1A4D-B16C-95BE28C4AFF6}" type="slidenum">
              <a:rPr lang="en-US" smtClean="0"/>
              <a:t>8</a:t>
            </a:fld>
            <a:endParaRPr lang="en-US"/>
          </a:p>
        </p:txBody>
      </p:sp>
    </p:spTree>
    <p:extLst>
      <p:ext uri="{BB962C8B-B14F-4D97-AF65-F5344CB8AC3E}">
        <p14:creationId xmlns:p14="http://schemas.microsoft.com/office/powerpoint/2010/main" val="74808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92084"/>
            <a:ext cx="5486400" cy="3600450"/>
          </a:xfrm>
        </p:spPr>
        <p:txBody>
          <a:bodyPr/>
          <a:lstStyle/>
          <a:p>
            <a:endParaRPr lang="en-US" dirty="0"/>
          </a:p>
        </p:txBody>
      </p:sp>
      <p:sp>
        <p:nvSpPr>
          <p:cNvPr id="4" name="Slide Number Placeholder 3"/>
          <p:cNvSpPr>
            <a:spLocks noGrp="1"/>
          </p:cNvSpPr>
          <p:nvPr>
            <p:ph type="sldNum" sz="quarter" idx="10"/>
          </p:nvPr>
        </p:nvSpPr>
        <p:spPr/>
        <p:txBody>
          <a:bodyPr/>
          <a:lstStyle/>
          <a:p>
            <a:fld id="{72082318-90D9-1A4D-B16C-95BE28C4AFF6}" type="slidenum">
              <a:rPr lang="en-US" smtClean="0"/>
              <a:t>9</a:t>
            </a:fld>
            <a:endParaRPr lang="en-US"/>
          </a:p>
        </p:txBody>
      </p:sp>
    </p:spTree>
    <p:extLst>
      <p:ext uri="{BB962C8B-B14F-4D97-AF65-F5344CB8AC3E}">
        <p14:creationId xmlns:p14="http://schemas.microsoft.com/office/powerpoint/2010/main" val="48508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9F24F2-11F2-7549-8E68-A7177284F517}" type="datetimeFigureOut">
              <a:rPr lang="en-US" smtClean="0"/>
              <a:t>6/2/17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CCF33-FE10-B540-B58E-7AC7DDAC260B}" type="slidenum">
              <a:rPr lang="en-US" smtClean="0"/>
              <a:t>‹#›</a:t>
            </a:fld>
            <a:endParaRPr lang="en-US"/>
          </a:p>
        </p:txBody>
      </p:sp>
    </p:spTree>
    <p:extLst>
      <p:ext uri="{BB962C8B-B14F-4D97-AF65-F5344CB8AC3E}">
        <p14:creationId xmlns:p14="http://schemas.microsoft.com/office/powerpoint/2010/main" val="135926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F24F2-11F2-7549-8E68-A7177284F517}" type="datetimeFigureOut">
              <a:rPr lang="en-US" smtClean="0"/>
              <a:t>6/2/17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CCF33-FE10-B540-B58E-7AC7DDAC260B}" type="slidenum">
              <a:rPr lang="en-US" smtClean="0"/>
              <a:t>‹#›</a:t>
            </a:fld>
            <a:endParaRPr lang="en-US"/>
          </a:p>
        </p:txBody>
      </p:sp>
    </p:spTree>
    <p:extLst>
      <p:ext uri="{BB962C8B-B14F-4D97-AF65-F5344CB8AC3E}">
        <p14:creationId xmlns:p14="http://schemas.microsoft.com/office/powerpoint/2010/main" val="1319194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F24F2-11F2-7549-8E68-A7177284F517}" type="datetimeFigureOut">
              <a:rPr lang="en-US" smtClean="0"/>
              <a:t>6/2/17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CCF33-FE10-B540-B58E-7AC7DDAC260B}" type="slidenum">
              <a:rPr lang="en-US" smtClean="0"/>
              <a:t>‹#›</a:t>
            </a:fld>
            <a:endParaRPr lang="en-US"/>
          </a:p>
        </p:txBody>
      </p:sp>
    </p:spTree>
    <p:extLst>
      <p:ext uri="{BB962C8B-B14F-4D97-AF65-F5344CB8AC3E}">
        <p14:creationId xmlns:p14="http://schemas.microsoft.com/office/powerpoint/2010/main" val="108228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9F24F2-11F2-7549-8E68-A7177284F517}" type="datetimeFigureOut">
              <a:rPr lang="en-US" smtClean="0"/>
              <a:t>6/2/17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CCF33-FE10-B540-B58E-7AC7DDAC260B}" type="slidenum">
              <a:rPr lang="en-US" smtClean="0"/>
              <a:t>‹#›</a:t>
            </a:fld>
            <a:endParaRPr lang="en-US"/>
          </a:p>
        </p:txBody>
      </p:sp>
    </p:spTree>
    <p:extLst>
      <p:ext uri="{BB962C8B-B14F-4D97-AF65-F5344CB8AC3E}">
        <p14:creationId xmlns:p14="http://schemas.microsoft.com/office/powerpoint/2010/main" val="17380728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9F24F2-11F2-7549-8E68-A7177284F517}" type="datetimeFigureOut">
              <a:rPr lang="en-US" smtClean="0"/>
              <a:t>6/2/17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DCCF33-FE10-B540-B58E-7AC7DDAC260B}" type="slidenum">
              <a:rPr lang="en-US" smtClean="0"/>
              <a:t>‹#›</a:t>
            </a:fld>
            <a:endParaRPr lang="en-US"/>
          </a:p>
        </p:txBody>
      </p:sp>
    </p:spTree>
    <p:extLst>
      <p:ext uri="{BB962C8B-B14F-4D97-AF65-F5344CB8AC3E}">
        <p14:creationId xmlns:p14="http://schemas.microsoft.com/office/powerpoint/2010/main" val="1718378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9F24F2-11F2-7549-8E68-A7177284F517}" type="datetimeFigureOut">
              <a:rPr lang="en-US" smtClean="0"/>
              <a:t>6/2/17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CCF33-FE10-B540-B58E-7AC7DDAC260B}" type="slidenum">
              <a:rPr lang="en-US" smtClean="0"/>
              <a:t>‹#›</a:t>
            </a:fld>
            <a:endParaRPr lang="en-US"/>
          </a:p>
        </p:txBody>
      </p:sp>
    </p:spTree>
    <p:extLst>
      <p:ext uri="{BB962C8B-B14F-4D97-AF65-F5344CB8AC3E}">
        <p14:creationId xmlns:p14="http://schemas.microsoft.com/office/powerpoint/2010/main" val="142042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9F24F2-11F2-7549-8E68-A7177284F517}" type="datetimeFigureOut">
              <a:rPr lang="en-US" smtClean="0"/>
              <a:t>6/2/17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DCCF33-FE10-B540-B58E-7AC7DDAC260B}" type="slidenum">
              <a:rPr lang="en-US" smtClean="0"/>
              <a:t>‹#›</a:t>
            </a:fld>
            <a:endParaRPr lang="en-US"/>
          </a:p>
        </p:txBody>
      </p:sp>
    </p:spTree>
    <p:extLst>
      <p:ext uri="{BB962C8B-B14F-4D97-AF65-F5344CB8AC3E}">
        <p14:creationId xmlns:p14="http://schemas.microsoft.com/office/powerpoint/2010/main" val="1627073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9F24F2-11F2-7549-8E68-A7177284F517}" type="datetimeFigureOut">
              <a:rPr lang="en-US" smtClean="0"/>
              <a:t>6/2/17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DCCF33-FE10-B540-B58E-7AC7DDAC260B}" type="slidenum">
              <a:rPr lang="en-US" smtClean="0"/>
              <a:t>‹#›</a:t>
            </a:fld>
            <a:endParaRPr lang="en-US"/>
          </a:p>
        </p:txBody>
      </p:sp>
    </p:spTree>
    <p:extLst>
      <p:ext uri="{BB962C8B-B14F-4D97-AF65-F5344CB8AC3E}">
        <p14:creationId xmlns:p14="http://schemas.microsoft.com/office/powerpoint/2010/main" val="172915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F24F2-11F2-7549-8E68-A7177284F517}" type="datetimeFigureOut">
              <a:rPr lang="en-US" smtClean="0"/>
              <a:t>6/2/17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DCCF33-FE10-B540-B58E-7AC7DDAC260B}" type="slidenum">
              <a:rPr lang="en-US" smtClean="0"/>
              <a:t>‹#›</a:t>
            </a:fld>
            <a:endParaRPr lang="en-US"/>
          </a:p>
        </p:txBody>
      </p:sp>
    </p:spTree>
    <p:extLst>
      <p:ext uri="{BB962C8B-B14F-4D97-AF65-F5344CB8AC3E}">
        <p14:creationId xmlns:p14="http://schemas.microsoft.com/office/powerpoint/2010/main" val="637618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F24F2-11F2-7549-8E68-A7177284F517}" type="datetimeFigureOut">
              <a:rPr lang="en-US" smtClean="0"/>
              <a:t>6/2/17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CCF33-FE10-B540-B58E-7AC7DDAC260B}" type="slidenum">
              <a:rPr lang="en-US" smtClean="0"/>
              <a:t>‹#›</a:t>
            </a:fld>
            <a:endParaRPr lang="en-US"/>
          </a:p>
        </p:txBody>
      </p:sp>
    </p:spTree>
    <p:extLst>
      <p:ext uri="{BB962C8B-B14F-4D97-AF65-F5344CB8AC3E}">
        <p14:creationId xmlns:p14="http://schemas.microsoft.com/office/powerpoint/2010/main" val="51668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9F24F2-11F2-7549-8E68-A7177284F517}" type="datetimeFigureOut">
              <a:rPr lang="en-US" smtClean="0"/>
              <a:t>6/2/17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DCCF33-FE10-B540-B58E-7AC7DDAC260B}" type="slidenum">
              <a:rPr lang="en-US" smtClean="0"/>
              <a:t>‹#›</a:t>
            </a:fld>
            <a:endParaRPr lang="en-US"/>
          </a:p>
        </p:txBody>
      </p:sp>
    </p:spTree>
    <p:extLst>
      <p:ext uri="{BB962C8B-B14F-4D97-AF65-F5344CB8AC3E}">
        <p14:creationId xmlns:p14="http://schemas.microsoft.com/office/powerpoint/2010/main" val="15752661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3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F24F2-11F2-7549-8E68-A7177284F517}" type="datetimeFigureOut">
              <a:rPr lang="en-US" smtClean="0"/>
              <a:t>6/2/17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DCCF33-FE10-B540-B58E-7AC7DDAC260B}" type="slidenum">
              <a:rPr lang="en-US" smtClean="0"/>
              <a:t>‹#›</a:t>
            </a:fld>
            <a:endParaRPr lang="en-US"/>
          </a:p>
        </p:txBody>
      </p:sp>
    </p:spTree>
    <p:extLst>
      <p:ext uri="{BB962C8B-B14F-4D97-AF65-F5344CB8AC3E}">
        <p14:creationId xmlns:p14="http://schemas.microsoft.com/office/powerpoint/2010/main" val="884837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1" Type="http://schemas.openxmlformats.org/officeDocument/2006/relationships/diagramColors" Target="../diagrams/colors2.xml"/><Relationship Id="rId12"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 Id="rId9" Type="http://schemas.openxmlformats.org/officeDocument/2006/relationships/diagramLayout" Target="../diagrams/layout2.xml"/><Relationship Id="rId10"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hyperlink" Target="http://www.metrolinapreparedness.org/" TargetMode="External"/><Relationship Id="rId4" Type="http://schemas.openxmlformats.org/officeDocument/2006/relationships/hyperlink" Target="mailto:Kariena.bernesser@carolinashealthcare.org" TargetMode="External"/><Relationship Id="rId5"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3614738" y="904958"/>
            <a:ext cx="4729161" cy="5135672"/>
          </a:xfrm>
          <a:prstGeom prst="rect">
            <a:avLst/>
          </a:prstGeom>
          <a:noFill/>
          <a:effectLst>
            <a:outerShdw sx="1000" sy="1000" algn="ctr" rotWithShape="0">
              <a:srgbClr val="000000"/>
            </a:outerShdw>
          </a:effectLst>
        </p:spPr>
      </p:pic>
      <p:sp>
        <p:nvSpPr>
          <p:cNvPr id="2" name="Title 1"/>
          <p:cNvSpPr>
            <a:spLocks noGrp="1"/>
          </p:cNvSpPr>
          <p:nvPr>
            <p:ph type="ctrTitle"/>
          </p:nvPr>
        </p:nvSpPr>
        <p:spPr/>
        <p:txBody>
          <a:bodyPr/>
          <a:lstStyle/>
          <a:p>
            <a:r>
              <a:rPr lang="en-US" b="1" dirty="0" smtClean="0"/>
              <a:t>Table Top Exercise</a:t>
            </a:r>
            <a:endParaRPr lang="en-US" b="1" dirty="0"/>
          </a:p>
        </p:txBody>
      </p:sp>
      <p:sp>
        <p:nvSpPr>
          <p:cNvPr id="3" name="Subtitle 2"/>
          <p:cNvSpPr>
            <a:spLocks noGrp="1"/>
          </p:cNvSpPr>
          <p:nvPr>
            <p:ph type="subTitle" idx="1"/>
          </p:nvPr>
        </p:nvSpPr>
        <p:spPr/>
        <p:txBody>
          <a:bodyPr/>
          <a:lstStyle/>
          <a:p>
            <a:r>
              <a:rPr lang="en-US" sz="3600" b="1" dirty="0" smtClean="0"/>
              <a:t>Planning, Design, Evaluation and Analysis</a:t>
            </a:r>
          </a:p>
          <a:p>
            <a:r>
              <a:rPr lang="en-US" sz="3600" b="1" dirty="0" smtClean="0"/>
              <a:t>CMS Education</a:t>
            </a:r>
          </a:p>
          <a:p>
            <a:endParaRPr lang="en-US" dirty="0"/>
          </a:p>
        </p:txBody>
      </p:sp>
    </p:spTree>
    <p:extLst>
      <p:ext uri="{BB962C8B-B14F-4D97-AF65-F5344CB8AC3E}">
        <p14:creationId xmlns:p14="http://schemas.microsoft.com/office/powerpoint/2010/main" val="789185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96000"/>
              </a:srgbClr>
            </a:gs>
            <a:gs pos="5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Writing Table Top Exercise Continued</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p:txBody>
      </p:sp>
      <p:graphicFrame>
        <p:nvGraphicFramePr>
          <p:cNvPr id="6" name="Table 5"/>
          <p:cNvGraphicFramePr>
            <a:graphicFrameLocks noGrp="1"/>
          </p:cNvGraphicFramePr>
          <p:nvPr>
            <p:extLst>
              <p:ext uri="{D42A27DB-BD31-4B8C-83A1-F6EECF244321}">
                <p14:modId xmlns:p14="http://schemas.microsoft.com/office/powerpoint/2010/main" val="42947821"/>
              </p:ext>
            </p:extLst>
          </p:nvPr>
        </p:nvGraphicFramePr>
        <p:xfrm>
          <a:off x="1084521" y="1350596"/>
          <a:ext cx="8750595" cy="5362679"/>
        </p:xfrm>
        <a:graphic>
          <a:graphicData uri="http://schemas.openxmlformats.org/drawingml/2006/table">
            <a:tbl>
              <a:tblPr firstRow="1" firstCol="1" bandRow="1">
                <a:tableStyleId>{5C22544A-7EE6-4342-B048-85BDC9FD1C3A}</a:tableStyleId>
              </a:tblPr>
              <a:tblGrid>
                <a:gridCol w="1743539"/>
                <a:gridCol w="7007056"/>
              </a:tblGrid>
              <a:tr h="2759330">
                <a:tc>
                  <a:txBody>
                    <a:bodyPr/>
                    <a:lstStyle/>
                    <a:p>
                      <a:pPr marL="0" marR="0" algn="ctr">
                        <a:spcBef>
                          <a:spcPts val="600"/>
                        </a:spcBef>
                        <a:spcAft>
                          <a:spcPts val="600"/>
                        </a:spcAft>
                      </a:pPr>
                      <a:r>
                        <a:rPr lang="en-US" sz="2800" dirty="0">
                          <a:effectLst/>
                        </a:rPr>
                        <a:t>Objectives</a:t>
                      </a:r>
                      <a:endParaRPr lang="en-US" sz="2800" dirty="0">
                        <a:effectLst/>
                        <a:latin typeface="Calibri" charset="0"/>
                        <a:ea typeface="Calibri" charset="0"/>
                        <a:cs typeface="Times New Roman" charset="0"/>
                      </a:endParaRPr>
                    </a:p>
                  </a:txBody>
                  <a:tcPr marL="66602" marR="66602" marT="0" marB="0" anchor="ctr"/>
                </a:tc>
                <a:tc>
                  <a:txBody>
                    <a:bodyPr/>
                    <a:lstStyle/>
                    <a:p>
                      <a:pPr marL="0" marR="0">
                        <a:spcBef>
                          <a:spcPts val="600"/>
                        </a:spcBef>
                        <a:spcAft>
                          <a:spcPts val="600"/>
                        </a:spcAft>
                      </a:pPr>
                      <a:r>
                        <a:rPr lang="en-US" sz="1200" dirty="0" err="1">
                          <a:effectLst/>
                        </a:rPr>
                        <a:t>Metrolina</a:t>
                      </a:r>
                      <a:r>
                        <a:rPr lang="en-US" sz="1200" dirty="0">
                          <a:effectLst/>
                        </a:rPr>
                        <a:t> Healthcare Preparedness Coalition Stakeholders will validate their respective plans for medical surge at their facilities</a:t>
                      </a:r>
                    </a:p>
                    <a:p>
                      <a:pPr marL="0" marR="0">
                        <a:spcBef>
                          <a:spcPts val="600"/>
                        </a:spcBef>
                        <a:spcAft>
                          <a:spcPts val="600"/>
                        </a:spcAft>
                      </a:pPr>
                      <a:r>
                        <a:rPr lang="en-US" sz="1200" dirty="0">
                          <a:effectLst/>
                        </a:rPr>
                        <a:t>The </a:t>
                      </a:r>
                      <a:r>
                        <a:rPr lang="en-US" sz="1200" dirty="0" err="1">
                          <a:effectLst/>
                        </a:rPr>
                        <a:t>Metrolina</a:t>
                      </a:r>
                      <a:r>
                        <a:rPr lang="en-US" sz="1200" dirty="0">
                          <a:effectLst/>
                        </a:rPr>
                        <a:t> HPC will validate the Regional Healthcare Support Cell Plans and management processes as they pertain to a hurricane and flooding incident</a:t>
                      </a:r>
                    </a:p>
                    <a:p>
                      <a:pPr marL="0" marR="0">
                        <a:spcBef>
                          <a:spcPts val="600"/>
                        </a:spcBef>
                        <a:spcAft>
                          <a:spcPts val="600"/>
                        </a:spcAft>
                      </a:pPr>
                      <a:r>
                        <a:rPr lang="en-US" sz="1200" dirty="0">
                          <a:effectLst/>
                        </a:rPr>
                        <a:t>Each agency will discuss and validate their understanding and coordination of medical surge support to other healthcare facilities as it pertains to a hurricane and flooding incident</a:t>
                      </a:r>
                    </a:p>
                    <a:p>
                      <a:pPr marL="0" marR="0">
                        <a:spcBef>
                          <a:spcPts val="600"/>
                        </a:spcBef>
                        <a:spcAft>
                          <a:spcPts val="600"/>
                        </a:spcAft>
                      </a:pPr>
                      <a:r>
                        <a:rPr lang="en-US" sz="1200" dirty="0">
                          <a:effectLst/>
                        </a:rPr>
                        <a:t>Each agency will discuss the process and planning of receiving, transporting and returning patients associated with a healthcare facility effected by a hurricane and flooding</a:t>
                      </a:r>
                      <a:endParaRPr lang="en-US" sz="1200" dirty="0">
                        <a:effectLst/>
                        <a:latin typeface="Calibri" charset="0"/>
                        <a:ea typeface="Calibri" charset="0"/>
                        <a:cs typeface="Times New Roman" charset="0"/>
                      </a:endParaRPr>
                    </a:p>
                  </a:txBody>
                  <a:tcPr marL="66602" marR="66602" marT="0" marB="0" anchor="ctr"/>
                </a:tc>
              </a:tr>
              <a:tr h="408789">
                <a:tc>
                  <a:txBody>
                    <a:bodyPr/>
                    <a:lstStyle/>
                    <a:p>
                      <a:pPr marL="0" marR="0" algn="ctr">
                        <a:spcBef>
                          <a:spcPts val="600"/>
                        </a:spcBef>
                        <a:spcAft>
                          <a:spcPts val="600"/>
                        </a:spcAft>
                      </a:pPr>
                      <a:r>
                        <a:rPr lang="en-US" sz="1800" dirty="0">
                          <a:effectLst/>
                        </a:rPr>
                        <a:t>Threat or Hazard</a:t>
                      </a:r>
                      <a:endParaRPr lang="en-US" sz="1800" dirty="0">
                        <a:effectLst/>
                        <a:latin typeface="Calibri" charset="0"/>
                        <a:ea typeface="Calibri" charset="0"/>
                        <a:cs typeface="Times New Roman" charset="0"/>
                      </a:endParaRPr>
                    </a:p>
                  </a:txBody>
                  <a:tcPr marL="66602" marR="66602" marT="0" marB="0" anchor="ctr"/>
                </a:tc>
                <a:tc>
                  <a:txBody>
                    <a:bodyPr/>
                    <a:lstStyle/>
                    <a:p>
                      <a:pPr marL="0" marR="0">
                        <a:spcBef>
                          <a:spcPts val="600"/>
                        </a:spcBef>
                        <a:spcAft>
                          <a:spcPts val="600"/>
                        </a:spcAft>
                      </a:pPr>
                      <a:r>
                        <a:rPr lang="en-US" sz="1200" dirty="0">
                          <a:effectLst/>
                        </a:rPr>
                        <a:t>Category Four Hurricane </a:t>
                      </a:r>
                      <a:endParaRPr lang="en-US" sz="1200" dirty="0">
                        <a:effectLst/>
                        <a:latin typeface="Calibri" charset="0"/>
                        <a:ea typeface="Calibri" charset="0"/>
                        <a:cs typeface="Times New Roman" charset="0"/>
                      </a:endParaRPr>
                    </a:p>
                  </a:txBody>
                  <a:tcPr marL="66602" marR="66602" marT="0" marB="0" anchor="ctr"/>
                </a:tc>
              </a:tr>
              <a:tr h="1839554">
                <a:tc>
                  <a:txBody>
                    <a:bodyPr/>
                    <a:lstStyle/>
                    <a:p>
                      <a:pPr marL="0" marR="0" algn="ctr">
                        <a:spcBef>
                          <a:spcPts val="600"/>
                        </a:spcBef>
                        <a:spcAft>
                          <a:spcPts val="600"/>
                        </a:spcAft>
                      </a:pPr>
                      <a:r>
                        <a:rPr lang="en-US" sz="2800" dirty="0">
                          <a:effectLst/>
                        </a:rPr>
                        <a:t>Scenario</a:t>
                      </a:r>
                      <a:endParaRPr lang="en-US" sz="2800" dirty="0">
                        <a:effectLst/>
                        <a:latin typeface="Calibri" charset="0"/>
                        <a:ea typeface="Calibri" charset="0"/>
                        <a:cs typeface="Times New Roman" charset="0"/>
                      </a:endParaRPr>
                    </a:p>
                  </a:txBody>
                  <a:tcPr marL="66602" marR="66602" marT="0" marB="0" anchor="ctr"/>
                </a:tc>
                <a:tc>
                  <a:txBody>
                    <a:bodyPr/>
                    <a:lstStyle/>
                    <a:p>
                      <a:pPr marL="0" marR="0" algn="just">
                        <a:spcBef>
                          <a:spcPts val="0"/>
                        </a:spcBef>
                        <a:spcAft>
                          <a:spcPts val="0"/>
                        </a:spcAft>
                      </a:pPr>
                      <a:r>
                        <a:rPr lang="en-US" sz="1600" b="1" dirty="0">
                          <a:solidFill>
                            <a:schemeClr val="tx1"/>
                          </a:solidFill>
                          <a:effectLst/>
                        </a:rPr>
                        <a:t>As of last Friday, The National Oceanic and Atmosphere Agency (NOAA) have been tracking a large storm that formed off the North-West coast of Africa. As it approached the United States and the Caribbean, the storm has intensified in strength and is tracking in the direction of Bermuda. On Friday, the storm arrived in Bermuda as a category 3 storm and has been named Hurricane Harald. Once in the Bermuda Triangle the storm has taken a slight turn north. NOAA is now predicting that the storm is on track to arrive on the North Carolina coast as a category 3 storm and has the potential due to recent warm weather to increase in intensity to a category 4. </a:t>
                      </a:r>
                      <a:endParaRPr lang="en-US" sz="1600" b="1" dirty="0">
                        <a:solidFill>
                          <a:schemeClr val="tx1"/>
                        </a:solidFill>
                        <a:effectLst/>
                        <a:latin typeface="Calibri" charset="0"/>
                        <a:ea typeface="Calibri" charset="0"/>
                        <a:cs typeface="Times New Roman" charset="0"/>
                      </a:endParaRPr>
                    </a:p>
                  </a:txBody>
                  <a:tcPr marL="66602" marR="66602" marT="0" marB="0" anchor="ctr"/>
                </a:tc>
              </a:tr>
            </a:tbl>
          </a:graphicData>
        </a:graphic>
      </p:graphicFrame>
    </p:spTree>
    <p:extLst>
      <p:ext uri="{BB962C8B-B14F-4D97-AF65-F5344CB8AC3E}">
        <p14:creationId xmlns:p14="http://schemas.microsoft.com/office/powerpoint/2010/main" val="16303618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96000"/>
              </a:srgbClr>
            </a:gs>
            <a:gs pos="5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429126" y="1580893"/>
            <a:ext cx="3293604" cy="4062670"/>
          </a:xfrm>
          <a:prstGeom prst="rect">
            <a:avLst/>
          </a:prstGeom>
        </p:spPr>
      </p:pic>
      <p:sp>
        <p:nvSpPr>
          <p:cNvPr id="2" name="Title 1"/>
          <p:cNvSpPr>
            <a:spLocks noGrp="1"/>
          </p:cNvSpPr>
          <p:nvPr>
            <p:ph type="title"/>
          </p:nvPr>
        </p:nvSpPr>
        <p:spPr/>
        <p:txBody>
          <a:bodyPr/>
          <a:lstStyle/>
          <a:p>
            <a:r>
              <a:rPr lang="en-US" dirty="0" smtClean="0"/>
              <a:t>Writing Table Top Exercise Continued</a:t>
            </a:r>
            <a:endParaRPr lang="en-US" dirty="0"/>
          </a:p>
        </p:txBody>
      </p:sp>
      <p:sp>
        <p:nvSpPr>
          <p:cNvPr id="3" name="Content Placeholder 2"/>
          <p:cNvSpPr>
            <a:spLocks noGrp="1"/>
          </p:cNvSpPr>
          <p:nvPr>
            <p:ph idx="1"/>
          </p:nvPr>
        </p:nvSpPr>
        <p:spPr/>
        <p:txBody>
          <a:bodyPr/>
          <a:lstStyle/>
          <a:p>
            <a:r>
              <a:rPr lang="en-US" dirty="0" smtClean="0"/>
              <a:t>Closing</a:t>
            </a:r>
          </a:p>
          <a:p>
            <a:pPr lvl="1"/>
            <a:r>
              <a:rPr lang="en-US" dirty="0" smtClean="0"/>
              <a:t>Summarize</a:t>
            </a:r>
          </a:p>
          <a:p>
            <a:pPr lvl="1"/>
            <a:r>
              <a:rPr lang="en-US" dirty="0" smtClean="0"/>
              <a:t>Hot Wash</a:t>
            </a:r>
          </a:p>
          <a:p>
            <a:pPr lvl="1"/>
            <a:r>
              <a:rPr lang="en-US" dirty="0" smtClean="0"/>
              <a:t>What next steps will be</a:t>
            </a:r>
          </a:p>
          <a:p>
            <a:pPr lvl="1"/>
            <a:r>
              <a:rPr lang="en-US" dirty="0" smtClean="0"/>
              <a:t>Thank you and feedback</a:t>
            </a:r>
          </a:p>
          <a:p>
            <a:pPr lvl="1"/>
            <a:r>
              <a:rPr lang="en-US" dirty="0" smtClean="0"/>
              <a:t>Gather all materials</a:t>
            </a:r>
            <a:endParaRPr lang="en-US" dirty="0"/>
          </a:p>
        </p:txBody>
      </p:sp>
    </p:spTree>
    <p:extLst>
      <p:ext uri="{BB962C8B-B14F-4D97-AF65-F5344CB8AC3E}">
        <p14:creationId xmlns:p14="http://schemas.microsoft.com/office/powerpoint/2010/main" val="2049325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90004">
              <a:srgbClr val="B7C9E8"/>
            </a:gs>
            <a:gs pos="0">
              <a:srgbClr val="E83750">
                <a:alpha val="96078"/>
              </a:srgbClr>
            </a:gs>
            <a:gs pos="5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514813" y="1690688"/>
            <a:ext cx="3189239" cy="3933935"/>
          </a:xfrm>
          <a:prstGeom prst="rect">
            <a:avLst/>
          </a:prstGeom>
        </p:spPr>
      </p:pic>
      <p:sp>
        <p:nvSpPr>
          <p:cNvPr id="2" name="Title 1"/>
          <p:cNvSpPr>
            <a:spLocks noGrp="1"/>
          </p:cNvSpPr>
          <p:nvPr>
            <p:ph type="title"/>
          </p:nvPr>
        </p:nvSpPr>
        <p:spPr/>
        <p:txBody>
          <a:bodyPr/>
          <a:lstStyle/>
          <a:p>
            <a:pPr algn="ctr"/>
            <a:r>
              <a:rPr lang="en-US" dirty="0" smtClean="0"/>
              <a:t>Evaluation</a:t>
            </a:r>
            <a:endParaRPr lang="en-US" dirty="0"/>
          </a:p>
        </p:txBody>
      </p:sp>
      <p:sp>
        <p:nvSpPr>
          <p:cNvPr id="3" name="Content Placeholder 2"/>
          <p:cNvSpPr>
            <a:spLocks noGrp="1"/>
          </p:cNvSpPr>
          <p:nvPr>
            <p:ph idx="1"/>
          </p:nvPr>
        </p:nvSpPr>
        <p:spPr/>
        <p:txBody>
          <a:bodyPr/>
          <a:lstStyle/>
          <a:p>
            <a:r>
              <a:rPr lang="en-US" dirty="0" smtClean="0"/>
              <a:t>Goal</a:t>
            </a:r>
            <a:endParaRPr lang="en-US" dirty="0" smtClean="0"/>
          </a:p>
          <a:p>
            <a:pPr lvl="1"/>
            <a:r>
              <a:rPr lang="en-US" dirty="0" smtClean="0"/>
              <a:t>Stream line data collection</a:t>
            </a:r>
          </a:p>
          <a:p>
            <a:pPr lvl="1"/>
            <a:r>
              <a:rPr lang="en-US" dirty="0" smtClean="0"/>
              <a:t>Provide consistency</a:t>
            </a:r>
          </a:p>
          <a:p>
            <a:r>
              <a:rPr lang="en-US" dirty="0" smtClean="0"/>
              <a:t>What it </a:t>
            </a:r>
            <a:r>
              <a:rPr lang="en-US" dirty="0" smtClean="0"/>
              <a:t>is</a:t>
            </a:r>
          </a:p>
          <a:p>
            <a:pPr lvl="1"/>
            <a:r>
              <a:rPr lang="en-US" dirty="0" smtClean="0"/>
              <a:t>Not a judgement! It is a objective list</a:t>
            </a:r>
            <a:endParaRPr lang="en-US" dirty="0" smtClean="0"/>
          </a:p>
          <a:p>
            <a:pPr lvl="1"/>
            <a:r>
              <a:rPr lang="en-US" dirty="0" smtClean="0"/>
              <a:t>Link between exercise and improvement plans</a:t>
            </a:r>
          </a:p>
          <a:p>
            <a:pPr lvl="1"/>
            <a:r>
              <a:rPr lang="en-US" dirty="0" smtClean="0"/>
              <a:t>Identify gaps</a:t>
            </a:r>
          </a:p>
          <a:p>
            <a:pPr lvl="1"/>
            <a:r>
              <a:rPr lang="en-US" dirty="0" smtClean="0"/>
              <a:t>Confirm EOPs</a:t>
            </a:r>
          </a:p>
          <a:p>
            <a:pPr lvl="1"/>
            <a:r>
              <a:rPr lang="en-US" dirty="0" smtClean="0"/>
              <a:t>Identify education and training needs</a:t>
            </a:r>
          </a:p>
          <a:p>
            <a:pPr lvl="1"/>
            <a:endParaRPr lang="en-US" dirty="0"/>
          </a:p>
        </p:txBody>
      </p:sp>
    </p:spTree>
    <p:extLst>
      <p:ext uri="{BB962C8B-B14F-4D97-AF65-F5344CB8AC3E}">
        <p14:creationId xmlns:p14="http://schemas.microsoft.com/office/powerpoint/2010/main" val="186428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90004">
              <a:srgbClr val="B7C9E8"/>
            </a:gs>
            <a:gs pos="0">
              <a:srgbClr val="E83750">
                <a:alpha val="96078"/>
              </a:srgbClr>
            </a:gs>
            <a:gs pos="5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134078" y="1825625"/>
            <a:ext cx="3174994" cy="3916363"/>
          </a:xfrm>
          <a:prstGeom prst="rect">
            <a:avLst/>
          </a:prstGeom>
        </p:spPr>
      </p:pic>
      <p:sp>
        <p:nvSpPr>
          <p:cNvPr id="2" name="Title 1"/>
          <p:cNvSpPr>
            <a:spLocks noGrp="1"/>
          </p:cNvSpPr>
          <p:nvPr>
            <p:ph type="title"/>
          </p:nvPr>
        </p:nvSpPr>
        <p:spPr/>
        <p:txBody>
          <a:bodyPr/>
          <a:lstStyle/>
          <a:p>
            <a:pPr algn="ctr"/>
            <a:r>
              <a:rPr lang="en-US" dirty="0" smtClean="0"/>
              <a:t>Importance of Evaluations</a:t>
            </a:r>
            <a:endParaRPr lang="en-US" dirty="0"/>
          </a:p>
        </p:txBody>
      </p:sp>
      <p:sp>
        <p:nvSpPr>
          <p:cNvPr id="3" name="Content Placeholder 2"/>
          <p:cNvSpPr>
            <a:spLocks noGrp="1"/>
          </p:cNvSpPr>
          <p:nvPr>
            <p:ph idx="1"/>
          </p:nvPr>
        </p:nvSpPr>
        <p:spPr/>
        <p:txBody>
          <a:bodyPr/>
          <a:lstStyle/>
          <a:p>
            <a:r>
              <a:rPr lang="en-US" dirty="0" smtClean="0"/>
              <a:t>Foundation for improvement plan</a:t>
            </a:r>
          </a:p>
          <a:p>
            <a:r>
              <a:rPr lang="en-US" dirty="0" smtClean="0"/>
              <a:t>Learning tool</a:t>
            </a:r>
          </a:p>
          <a:p>
            <a:r>
              <a:rPr lang="en-US" dirty="0" smtClean="0"/>
              <a:t>Information from conducted exercise</a:t>
            </a:r>
          </a:p>
          <a:p>
            <a:r>
              <a:rPr lang="en-US" dirty="0" smtClean="0"/>
              <a:t>Ensures core guidelines are covered</a:t>
            </a:r>
            <a:endParaRPr lang="en-US" dirty="0"/>
          </a:p>
        </p:txBody>
      </p:sp>
    </p:spTree>
    <p:extLst>
      <p:ext uri="{BB962C8B-B14F-4D97-AF65-F5344CB8AC3E}">
        <p14:creationId xmlns:p14="http://schemas.microsoft.com/office/powerpoint/2010/main" val="1180433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90004">
              <a:srgbClr val="B7C9E8"/>
            </a:gs>
            <a:gs pos="0">
              <a:srgbClr val="E83750">
                <a:alpha val="96078"/>
              </a:srgbClr>
            </a:gs>
            <a:gs pos="5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093535" y="1956502"/>
            <a:ext cx="3121431" cy="3850293"/>
          </a:xfrm>
          <a:prstGeom prst="rect">
            <a:avLst/>
          </a:prstGeom>
        </p:spPr>
      </p:pic>
      <p:sp>
        <p:nvSpPr>
          <p:cNvPr id="2" name="Title 1"/>
          <p:cNvSpPr>
            <a:spLocks noGrp="1"/>
          </p:cNvSpPr>
          <p:nvPr>
            <p:ph type="title"/>
          </p:nvPr>
        </p:nvSpPr>
        <p:spPr/>
        <p:txBody>
          <a:bodyPr/>
          <a:lstStyle/>
          <a:p>
            <a:pPr algn="ctr"/>
            <a:r>
              <a:rPr lang="en-US" dirty="0" smtClean="0"/>
              <a:t>Conducting Evaluations</a:t>
            </a:r>
            <a:endParaRPr lang="en-US" dirty="0"/>
          </a:p>
        </p:txBody>
      </p:sp>
      <p:sp>
        <p:nvSpPr>
          <p:cNvPr id="3" name="Content Placeholder 2"/>
          <p:cNvSpPr>
            <a:spLocks noGrp="1"/>
          </p:cNvSpPr>
          <p:nvPr>
            <p:ph idx="1"/>
          </p:nvPr>
        </p:nvSpPr>
        <p:spPr/>
        <p:txBody>
          <a:bodyPr/>
          <a:lstStyle/>
          <a:p>
            <a:r>
              <a:rPr lang="en-US" dirty="0" smtClean="0"/>
              <a:t>Evaluators</a:t>
            </a:r>
          </a:p>
          <a:p>
            <a:r>
              <a:rPr lang="en-US" dirty="0" smtClean="0"/>
              <a:t>Briefing</a:t>
            </a:r>
          </a:p>
          <a:p>
            <a:r>
              <a:rPr lang="en-US" dirty="0" smtClean="0"/>
              <a:t>EEG (Exercise Evaluation Guide)Forms available on line</a:t>
            </a:r>
          </a:p>
          <a:p>
            <a:r>
              <a:rPr lang="en-US" dirty="0" smtClean="0"/>
              <a:t>Create EEG form</a:t>
            </a:r>
          </a:p>
        </p:txBody>
      </p:sp>
    </p:spTree>
    <p:extLst>
      <p:ext uri="{BB962C8B-B14F-4D97-AF65-F5344CB8AC3E}">
        <p14:creationId xmlns:p14="http://schemas.microsoft.com/office/powerpoint/2010/main" val="2674092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90004">
              <a:schemeClr val="accent1">
                <a:lumMod val="40000"/>
                <a:lumOff val="60000"/>
              </a:schemeClr>
            </a:gs>
            <a:gs pos="0">
              <a:schemeClr val="accent4">
                <a:lumMod val="20000"/>
                <a:lumOff val="80000"/>
              </a:schemeClr>
            </a:gs>
            <a:gs pos="5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486939" y="2007389"/>
            <a:ext cx="2917825" cy="3599145"/>
          </a:xfrm>
          <a:prstGeom prst="rect">
            <a:avLst/>
          </a:prstGeom>
        </p:spPr>
      </p:pic>
      <p:sp>
        <p:nvSpPr>
          <p:cNvPr id="2" name="Title 1"/>
          <p:cNvSpPr>
            <a:spLocks noGrp="1"/>
          </p:cNvSpPr>
          <p:nvPr>
            <p:ph type="title"/>
          </p:nvPr>
        </p:nvSpPr>
        <p:spPr/>
        <p:txBody>
          <a:bodyPr/>
          <a:lstStyle/>
          <a:p>
            <a:pPr algn="ctr"/>
            <a:r>
              <a:rPr lang="en-US" dirty="0" smtClean="0"/>
              <a:t>Analysis</a:t>
            </a:r>
            <a:br>
              <a:rPr lang="en-US" dirty="0" smtClean="0"/>
            </a:br>
            <a:r>
              <a:rPr lang="en-US" dirty="0" smtClean="0"/>
              <a:t>After Action Report (AAR)</a:t>
            </a:r>
            <a:endParaRPr lang="en-US" dirty="0"/>
          </a:p>
        </p:txBody>
      </p:sp>
      <p:sp>
        <p:nvSpPr>
          <p:cNvPr id="3" name="Content Placeholder 2"/>
          <p:cNvSpPr>
            <a:spLocks noGrp="1"/>
          </p:cNvSpPr>
          <p:nvPr>
            <p:ph idx="1"/>
          </p:nvPr>
        </p:nvSpPr>
        <p:spPr/>
        <p:txBody>
          <a:bodyPr/>
          <a:lstStyle/>
          <a:p>
            <a:r>
              <a:rPr lang="en-US" dirty="0" smtClean="0"/>
              <a:t>Consolidate data</a:t>
            </a:r>
          </a:p>
          <a:p>
            <a:r>
              <a:rPr lang="en-US" dirty="0" smtClean="0"/>
              <a:t>Identify strengths and weaknesses</a:t>
            </a:r>
          </a:p>
          <a:p>
            <a:r>
              <a:rPr lang="en-US" dirty="0" smtClean="0"/>
              <a:t>Current EOPs support the discussion / activities performed</a:t>
            </a:r>
          </a:p>
          <a:p>
            <a:r>
              <a:rPr lang="en-US" dirty="0" smtClean="0"/>
              <a:t>What improvement are required</a:t>
            </a:r>
          </a:p>
          <a:p>
            <a:r>
              <a:rPr lang="en-US" dirty="0" smtClean="0"/>
              <a:t>Were objectives met</a:t>
            </a:r>
            <a:endParaRPr lang="en-US" dirty="0"/>
          </a:p>
        </p:txBody>
      </p:sp>
    </p:spTree>
    <p:extLst>
      <p:ext uri="{BB962C8B-B14F-4D97-AF65-F5344CB8AC3E}">
        <p14:creationId xmlns:p14="http://schemas.microsoft.com/office/powerpoint/2010/main" val="1335737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90004">
              <a:schemeClr val="accent1">
                <a:lumMod val="40000"/>
                <a:lumOff val="60000"/>
              </a:schemeClr>
            </a:gs>
            <a:gs pos="0">
              <a:schemeClr val="accent4">
                <a:lumMod val="20000"/>
                <a:lumOff val="80000"/>
              </a:schemeClr>
            </a:gs>
            <a:gs pos="5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040373" y="1521800"/>
            <a:ext cx="3130476" cy="3861450"/>
          </a:xfrm>
          <a:prstGeom prst="rect">
            <a:avLst/>
          </a:prstGeom>
        </p:spPr>
      </p:pic>
      <p:sp>
        <p:nvSpPr>
          <p:cNvPr id="2" name="Title 1"/>
          <p:cNvSpPr>
            <a:spLocks noGrp="1"/>
          </p:cNvSpPr>
          <p:nvPr>
            <p:ph type="title"/>
          </p:nvPr>
        </p:nvSpPr>
        <p:spPr/>
        <p:txBody>
          <a:bodyPr/>
          <a:lstStyle/>
          <a:p>
            <a:pPr algn="ctr"/>
            <a:r>
              <a:rPr lang="en-US" dirty="0" smtClean="0"/>
              <a:t>Analysis Continued</a:t>
            </a:r>
            <a:endParaRPr lang="en-US" dirty="0"/>
          </a:p>
        </p:txBody>
      </p:sp>
      <p:sp>
        <p:nvSpPr>
          <p:cNvPr id="3" name="Content Placeholder 2"/>
          <p:cNvSpPr>
            <a:spLocks noGrp="1"/>
          </p:cNvSpPr>
          <p:nvPr>
            <p:ph idx="1"/>
          </p:nvPr>
        </p:nvSpPr>
        <p:spPr/>
        <p:txBody>
          <a:bodyPr/>
          <a:lstStyle/>
          <a:p>
            <a:r>
              <a:rPr lang="en-US" dirty="0" smtClean="0"/>
              <a:t>Summary of exercise</a:t>
            </a:r>
          </a:p>
          <a:p>
            <a:r>
              <a:rPr lang="en-US" dirty="0" smtClean="0"/>
              <a:t>Feedback on evaluations</a:t>
            </a:r>
          </a:p>
          <a:p>
            <a:r>
              <a:rPr lang="en-US" dirty="0" smtClean="0"/>
              <a:t>Recommended changes</a:t>
            </a:r>
          </a:p>
          <a:p>
            <a:r>
              <a:rPr lang="en-US" dirty="0" smtClean="0"/>
              <a:t>Foundation for improvement plan</a:t>
            </a:r>
          </a:p>
          <a:p>
            <a:r>
              <a:rPr lang="en-US" dirty="0" smtClean="0"/>
              <a:t>Distributed to leadership for their review</a:t>
            </a:r>
            <a:endParaRPr lang="en-US" dirty="0"/>
          </a:p>
        </p:txBody>
      </p:sp>
    </p:spTree>
    <p:extLst>
      <p:ext uri="{BB962C8B-B14F-4D97-AF65-F5344CB8AC3E}">
        <p14:creationId xmlns:p14="http://schemas.microsoft.com/office/powerpoint/2010/main" val="6834593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30000">
              <a:schemeClr val="accent3">
                <a:lumMod val="0"/>
                <a:lumOff val="100000"/>
              </a:schemeClr>
            </a:gs>
            <a:gs pos="100000">
              <a:schemeClr val="accent3">
                <a:lumMod val="10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New versus Old EOP Testing/Exercise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31289309"/>
              </p:ext>
            </p:extLst>
          </p:nvPr>
        </p:nvGraphicFramePr>
        <p:xfrm>
          <a:off x="863171" y="1819467"/>
          <a:ext cx="4901610" cy="18814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1029623988"/>
              </p:ext>
            </p:extLst>
          </p:nvPr>
        </p:nvGraphicFramePr>
        <p:xfrm>
          <a:off x="644236" y="3034145"/>
          <a:ext cx="10709564" cy="306531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angle 5"/>
          <p:cNvSpPr/>
          <p:nvPr/>
        </p:nvSpPr>
        <p:spPr>
          <a:xfrm>
            <a:off x="4730876" y="2572480"/>
            <a:ext cx="2067810" cy="923330"/>
          </a:xfrm>
          <a:prstGeom prst="rect">
            <a:avLst/>
          </a:prstGeom>
          <a:noFill/>
        </p:spPr>
        <p:txBody>
          <a:bodyPr wrap="none" lIns="91440" tIns="45720" rIns="91440" bIns="45720">
            <a:spAutoFit/>
          </a:bodyPr>
          <a:lstStyle/>
          <a:p>
            <a:pPr algn="ctr"/>
            <a:r>
              <a:rPr lang="en-US" sz="5400" b="1" cap="none" spc="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Versus</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730603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90004">
              <a:schemeClr val="accent1">
                <a:lumMod val="40000"/>
                <a:lumOff val="60000"/>
              </a:schemeClr>
            </a:gs>
            <a:gs pos="0">
              <a:schemeClr val="accent6">
                <a:lumMod val="40000"/>
                <a:lumOff val="60000"/>
              </a:schemeClr>
            </a:gs>
            <a:gs pos="5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smtClean="0"/>
              <a:t>Summary</a:t>
            </a:r>
            <a:endParaRPr lang="en-US" sz="4800" dirty="0"/>
          </a:p>
        </p:txBody>
      </p:sp>
      <p:sp>
        <p:nvSpPr>
          <p:cNvPr id="3" name="Content Placeholder 2"/>
          <p:cNvSpPr>
            <a:spLocks noGrp="1"/>
          </p:cNvSpPr>
          <p:nvPr>
            <p:ph idx="1"/>
          </p:nvPr>
        </p:nvSpPr>
        <p:spPr/>
        <p:txBody>
          <a:bodyPr>
            <a:normAutofit/>
          </a:bodyPr>
          <a:lstStyle/>
          <a:p>
            <a:r>
              <a:rPr lang="en-US" dirty="0" smtClean="0"/>
              <a:t>Table Top Exercise is part of the CMS testing requirement</a:t>
            </a:r>
          </a:p>
          <a:p>
            <a:r>
              <a:rPr lang="en-US" dirty="0"/>
              <a:t>Sections of a table top exercise include:</a:t>
            </a:r>
          </a:p>
          <a:p>
            <a:pPr lvl="1"/>
            <a:r>
              <a:rPr lang="en-US" dirty="0"/>
              <a:t>Planning Team</a:t>
            </a:r>
          </a:p>
          <a:p>
            <a:pPr lvl="1"/>
            <a:r>
              <a:rPr lang="en-US" dirty="0"/>
              <a:t>Writing the table top </a:t>
            </a:r>
            <a:r>
              <a:rPr lang="en-US" dirty="0" err="1"/>
              <a:t>SitMan</a:t>
            </a:r>
            <a:endParaRPr lang="en-US" dirty="0"/>
          </a:p>
          <a:p>
            <a:pPr lvl="1"/>
            <a:r>
              <a:rPr lang="en-US" dirty="0"/>
              <a:t>Evaluation (data collection)</a:t>
            </a:r>
          </a:p>
          <a:p>
            <a:pPr lvl="1"/>
            <a:r>
              <a:rPr lang="en-US" dirty="0"/>
              <a:t>After Action Report (data analysis)</a:t>
            </a:r>
          </a:p>
          <a:p>
            <a:pPr lvl="1"/>
            <a:r>
              <a:rPr lang="en-US" dirty="0"/>
              <a:t>Improvement Plan</a:t>
            </a:r>
          </a:p>
          <a:p>
            <a:r>
              <a:rPr lang="en-US" dirty="0" smtClean="0"/>
              <a:t>References available</a:t>
            </a:r>
          </a:p>
          <a:p>
            <a:r>
              <a:rPr lang="en-US" dirty="0" smtClean="0"/>
              <a:t>Regional Exercise Calendar for exercise types and dates</a:t>
            </a:r>
          </a:p>
          <a:p>
            <a:pPr marL="457200" lvl="1" indent="0">
              <a:buNone/>
            </a:pPr>
            <a:endParaRPr lang="en-US" dirty="0" smtClean="0"/>
          </a:p>
        </p:txBody>
      </p:sp>
    </p:spTree>
    <p:extLst>
      <p:ext uri="{BB962C8B-B14F-4D97-AF65-F5344CB8AC3E}">
        <p14:creationId xmlns:p14="http://schemas.microsoft.com/office/powerpoint/2010/main" val="14607931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50000"/>
              </a:schemeClr>
            </a:gs>
            <a:gs pos="5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Acronym</a:t>
            </a:r>
            <a:endParaRPr lang="en-US" dirty="0"/>
          </a:p>
        </p:txBody>
      </p:sp>
      <p:sp>
        <p:nvSpPr>
          <p:cNvPr id="3" name="Content Placeholder 2"/>
          <p:cNvSpPr>
            <a:spLocks noGrp="1"/>
          </p:cNvSpPr>
          <p:nvPr>
            <p:ph idx="1"/>
          </p:nvPr>
        </p:nvSpPr>
        <p:spPr/>
        <p:txBody>
          <a:bodyPr/>
          <a:lstStyle/>
          <a:p>
            <a:r>
              <a:rPr lang="en-US" dirty="0" smtClean="0"/>
              <a:t>TTX = Table Top Exercise</a:t>
            </a:r>
          </a:p>
          <a:p>
            <a:r>
              <a:rPr lang="en-US" dirty="0" smtClean="0"/>
              <a:t>EEG = Exercise and Evaluation Guide</a:t>
            </a:r>
          </a:p>
          <a:p>
            <a:r>
              <a:rPr lang="en-US" dirty="0" smtClean="0"/>
              <a:t>HSEEP = Homeland Security Exercise and Education Program</a:t>
            </a:r>
          </a:p>
          <a:p>
            <a:r>
              <a:rPr lang="en-US" dirty="0" smtClean="0"/>
              <a:t>IP =Improvement Program</a:t>
            </a:r>
          </a:p>
          <a:p>
            <a:r>
              <a:rPr lang="en-US" dirty="0" smtClean="0"/>
              <a:t>AAR = After Action Report</a:t>
            </a:r>
          </a:p>
          <a:p>
            <a:r>
              <a:rPr lang="en-US" dirty="0" smtClean="0"/>
              <a:t>EOP = Emergency Operation Plan</a:t>
            </a:r>
          </a:p>
          <a:p>
            <a:endParaRPr lang="en-US" dirty="0"/>
          </a:p>
        </p:txBody>
      </p:sp>
    </p:spTree>
    <p:extLst>
      <p:ext uri="{BB962C8B-B14F-4D97-AF65-F5344CB8AC3E}">
        <p14:creationId xmlns:p14="http://schemas.microsoft.com/office/powerpoint/2010/main" val="1707575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4688368" y="1697074"/>
            <a:ext cx="2935176" cy="3620547"/>
          </a:xfrm>
          <a:prstGeom prst="rect">
            <a:avLst/>
          </a:prstGeom>
        </p:spPr>
      </p:pic>
      <p:sp>
        <p:nvSpPr>
          <p:cNvPr id="2" name="Title 1"/>
          <p:cNvSpPr>
            <a:spLocks noGrp="1"/>
          </p:cNvSpPr>
          <p:nvPr>
            <p:ph type="title"/>
          </p:nvPr>
        </p:nvSpPr>
        <p:spPr>
          <a:xfrm>
            <a:off x="838200" y="365126"/>
            <a:ext cx="10515600" cy="910782"/>
          </a:xfrm>
        </p:spPr>
        <p:txBody>
          <a:bodyPr/>
          <a:lstStyle/>
          <a:p>
            <a:pPr algn="ctr"/>
            <a:r>
              <a:rPr lang="en-US" dirty="0" smtClean="0"/>
              <a:t>Introduction</a:t>
            </a:r>
            <a:endParaRPr lang="en-US" dirty="0"/>
          </a:p>
        </p:txBody>
      </p:sp>
      <p:sp>
        <p:nvSpPr>
          <p:cNvPr id="6" name="Content Placeholder 5"/>
          <p:cNvSpPr>
            <a:spLocks noGrp="1"/>
          </p:cNvSpPr>
          <p:nvPr>
            <p:ph idx="1"/>
          </p:nvPr>
        </p:nvSpPr>
        <p:spPr>
          <a:xfrm>
            <a:off x="838200" y="1275908"/>
            <a:ext cx="10515600" cy="4901055"/>
          </a:xfrm>
        </p:spPr>
        <p:txBody>
          <a:bodyPr/>
          <a:lstStyle/>
          <a:p>
            <a:pPr>
              <a:lnSpc>
                <a:spcPct val="150000"/>
              </a:lnSpc>
            </a:pPr>
            <a:r>
              <a:rPr lang="en-US" b="1" dirty="0" smtClean="0"/>
              <a:t>Why do we perform exercises</a:t>
            </a:r>
          </a:p>
          <a:p>
            <a:pPr lvl="1">
              <a:lnSpc>
                <a:spcPct val="150000"/>
              </a:lnSpc>
            </a:pPr>
            <a:r>
              <a:rPr lang="en-US" b="1" dirty="0" smtClean="0"/>
              <a:t>Part of the CMS regulation</a:t>
            </a:r>
          </a:p>
          <a:p>
            <a:pPr lvl="1">
              <a:lnSpc>
                <a:spcPct val="150000"/>
              </a:lnSpc>
            </a:pPr>
            <a:r>
              <a:rPr lang="en-US" b="1" dirty="0" smtClean="0"/>
              <a:t>To test current or revised emergency operation plans (EOPs)</a:t>
            </a:r>
          </a:p>
          <a:p>
            <a:pPr lvl="1">
              <a:lnSpc>
                <a:spcPct val="150000"/>
              </a:lnSpc>
            </a:pPr>
            <a:r>
              <a:rPr lang="en-US" b="1" dirty="0" smtClean="0"/>
              <a:t>To capture any deficits in a plan</a:t>
            </a:r>
          </a:p>
          <a:p>
            <a:pPr lvl="1">
              <a:lnSpc>
                <a:spcPct val="150000"/>
              </a:lnSpc>
            </a:pPr>
            <a:r>
              <a:rPr lang="en-US" b="1" dirty="0" smtClean="0"/>
              <a:t>To ensure team members understand and are able to implement procedures</a:t>
            </a:r>
          </a:p>
          <a:p>
            <a:pPr lvl="1">
              <a:lnSpc>
                <a:spcPct val="150000"/>
              </a:lnSpc>
            </a:pPr>
            <a:r>
              <a:rPr lang="en-US" b="1" dirty="0" smtClean="0"/>
              <a:t>Education and training opportunity</a:t>
            </a:r>
          </a:p>
          <a:p>
            <a:pPr lvl="1"/>
            <a:endParaRPr lang="en-US" dirty="0" smtClean="0"/>
          </a:p>
        </p:txBody>
      </p:sp>
    </p:spTree>
    <p:extLst>
      <p:ext uri="{BB962C8B-B14F-4D97-AF65-F5344CB8AC3E}">
        <p14:creationId xmlns:p14="http://schemas.microsoft.com/office/powerpoint/2010/main" val="21201697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90004">
              <a:schemeClr val="accent1">
                <a:lumMod val="40000"/>
                <a:lumOff val="60000"/>
              </a:schemeClr>
            </a:gs>
            <a:gs pos="0">
              <a:schemeClr val="accent2">
                <a:lumMod val="60000"/>
                <a:lumOff val="40000"/>
              </a:schemeClr>
            </a:gs>
            <a:gs pos="5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2559"/>
          </a:xfrm>
        </p:spPr>
        <p:txBody>
          <a:bodyPr/>
          <a:lstStyle/>
          <a:p>
            <a:pPr algn="ctr"/>
            <a:r>
              <a:rPr lang="en-US" dirty="0" smtClean="0"/>
              <a:t>References Available</a:t>
            </a:r>
            <a:endParaRPr lang="en-US" dirty="0"/>
          </a:p>
        </p:txBody>
      </p:sp>
      <p:sp>
        <p:nvSpPr>
          <p:cNvPr id="3" name="Content Placeholder 2"/>
          <p:cNvSpPr>
            <a:spLocks noGrp="1"/>
          </p:cNvSpPr>
          <p:nvPr>
            <p:ph idx="1"/>
          </p:nvPr>
        </p:nvSpPr>
        <p:spPr>
          <a:xfrm>
            <a:off x="838200" y="1137684"/>
            <a:ext cx="10515600" cy="5039279"/>
          </a:xfrm>
        </p:spPr>
        <p:txBody>
          <a:bodyPr/>
          <a:lstStyle/>
          <a:p>
            <a:r>
              <a:rPr lang="en-US" dirty="0" err="1" smtClean="0"/>
              <a:t>Metrolina</a:t>
            </a:r>
            <a:r>
              <a:rPr lang="en-US" dirty="0" smtClean="0"/>
              <a:t> Healthcare Preparedness Coalition (MHPC)</a:t>
            </a:r>
          </a:p>
          <a:p>
            <a:pPr lvl="1"/>
            <a:r>
              <a:rPr lang="en-US" dirty="0" smtClean="0">
                <a:hlinkClick r:id="rId3"/>
              </a:rPr>
              <a:t>www.metrolinapreparedness.org</a:t>
            </a:r>
            <a:endParaRPr lang="en-US" dirty="0" smtClean="0"/>
          </a:p>
          <a:p>
            <a:pPr lvl="1"/>
            <a:endParaRPr lang="en-US" dirty="0"/>
          </a:p>
          <a:p>
            <a:pPr marL="457200" lvl="1" indent="0" algn="ctr">
              <a:buNone/>
            </a:pPr>
            <a:r>
              <a:rPr lang="en-US" dirty="0" smtClean="0"/>
              <a:t>Kariena ‘KC’ Bernesser</a:t>
            </a:r>
          </a:p>
          <a:p>
            <a:pPr marL="457200" lvl="1" indent="0" algn="ctr">
              <a:buNone/>
            </a:pPr>
            <a:r>
              <a:rPr lang="en-US" dirty="0" smtClean="0">
                <a:hlinkClick r:id="rId4"/>
              </a:rPr>
              <a:t>Kariena.bernesser@carolinashealthcare.org</a:t>
            </a:r>
            <a:endParaRPr lang="en-US" dirty="0" smtClean="0"/>
          </a:p>
          <a:p>
            <a:pPr marL="457200" lvl="1" indent="0" algn="ctr">
              <a:buNone/>
            </a:pPr>
            <a:r>
              <a:rPr lang="en-US" dirty="0" smtClean="0"/>
              <a:t>704-258-8966</a:t>
            </a:r>
          </a:p>
          <a:p>
            <a:pPr marL="457200" lvl="1" indent="0">
              <a:buNone/>
            </a:pPr>
            <a:endParaRPr lang="en-US" dirty="0" smtClean="0"/>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15049" y="4188848"/>
            <a:ext cx="1832049" cy="2370887"/>
          </a:xfrm>
          <a:prstGeom prst="rect">
            <a:avLst/>
          </a:prstGeom>
        </p:spPr>
      </p:pic>
    </p:spTree>
    <p:extLst>
      <p:ext uri="{BB962C8B-B14F-4D97-AF65-F5344CB8AC3E}">
        <p14:creationId xmlns:p14="http://schemas.microsoft.com/office/powerpoint/2010/main" val="140371070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90004">
              <a:schemeClr val="accent1">
                <a:lumMod val="40000"/>
                <a:lumOff val="60000"/>
              </a:schemeClr>
            </a:gs>
            <a:gs pos="0">
              <a:schemeClr val="accent2">
                <a:lumMod val="60000"/>
                <a:lumOff val="40000"/>
              </a:schemeClr>
            </a:gs>
            <a:gs pos="5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Tree>
    <p:extLst>
      <p:ext uri="{BB962C8B-B14F-4D97-AF65-F5344CB8AC3E}">
        <p14:creationId xmlns:p14="http://schemas.microsoft.com/office/powerpoint/2010/main" val="265623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6">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4625164" y="1533566"/>
            <a:ext cx="2715806" cy="3349954"/>
          </a:xfrm>
          <a:prstGeom prst="rect">
            <a:avLst/>
          </a:prstGeom>
        </p:spPr>
      </p:pic>
      <p:sp>
        <p:nvSpPr>
          <p:cNvPr id="2" name="Title 1"/>
          <p:cNvSpPr>
            <a:spLocks noGrp="1"/>
          </p:cNvSpPr>
          <p:nvPr>
            <p:ph type="title"/>
          </p:nvPr>
        </p:nvSpPr>
        <p:spPr/>
        <p:txBody>
          <a:bodyPr/>
          <a:lstStyle/>
          <a:p>
            <a:pPr algn="ctr"/>
            <a:r>
              <a:rPr lang="en-US" dirty="0" smtClean="0"/>
              <a:t>Objectives for Today</a:t>
            </a:r>
            <a:endParaRPr lang="en-US" dirty="0"/>
          </a:p>
        </p:txBody>
      </p:sp>
      <p:sp>
        <p:nvSpPr>
          <p:cNvPr id="3" name="Content Placeholder 2"/>
          <p:cNvSpPr>
            <a:spLocks noGrp="1"/>
          </p:cNvSpPr>
          <p:nvPr>
            <p:ph idx="1"/>
          </p:nvPr>
        </p:nvSpPr>
        <p:spPr/>
        <p:txBody>
          <a:bodyPr/>
          <a:lstStyle/>
          <a:p>
            <a:r>
              <a:rPr lang="en-US" dirty="0" smtClean="0"/>
              <a:t>Planning Team</a:t>
            </a:r>
          </a:p>
          <a:p>
            <a:r>
              <a:rPr lang="en-US" dirty="0" smtClean="0"/>
              <a:t>Table Top Design</a:t>
            </a:r>
          </a:p>
          <a:p>
            <a:r>
              <a:rPr lang="en-US" dirty="0" smtClean="0"/>
              <a:t>Evaluation</a:t>
            </a:r>
          </a:p>
          <a:p>
            <a:r>
              <a:rPr lang="en-US" dirty="0" smtClean="0"/>
              <a:t>Analysis</a:t>
            </a:r>
          </a:p>
          <a:p>
            <a:r>
              <a:rPr lang="en-US" dirty="0" smtClean="0"/>
              <a:t>Improvement </a:t>
            </a:r>
            <a:r>
              <a:rPr lang="en-US" dirty="0" smtClean="0"/>
              <a:t>Plans</a:t>
            </a:r>
            <a:endParaRPr lang="en-US" dirty="0" smtClean="0"/>
          </a:p>
        </p:txBody>
      </p:sp>
    </p:spTree>
    <p:extLst>
      <p:ext uri="{BB962C8B-B14F-4D97-AF65-F5344CB8AC3E}">
        <p14:creationId xmlns:p14="http://schemas.microsoft.com/office/powerpoint/2010/main" val="8884007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60000"/>
                <a:lumOff val="40000"/>
              </a:schemeClr>
            </a:gs>
            <a:gs pos="5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136065" y="1690688"/>
            <a:ext cx="3309917" cy="4082791"/>
          </a:xfrm>
          <a:prstGeom prst="rect">
            <a:avLst/>
          </a:prstGeom>
        </p:spPr>
      </p:pic>
      <p:sp>
        <p:nvSpPr>
          <p:cNvPr id="2" name="Title 1"/>
          <p:cNvSpPr>
            <a:spLocks noGrp="1"/>
          </p:cNvSpPr>
          <p:nvPr>
            <p:ph type="title"/>
          </p:nvPr>
        </p:nvSpPr>
        <p:spPr/>
        <p:txBody>
          <a:bodyPr/>
          <a:lstStyle/>
          <a:p>
            <a:pPr algn="ctr"/>
            <a:r>
              <a:rPr lang="en-US" dirty="0" smtClean="0"/>
              <a:t>Planning Team Table </a:t>
            </a:r>
            <a:r>
              <a:rPr lang="en-US" dirty="0" smtClean="0"/>
              <a:t>Top Exercise Development</a:t>
            </a:r>
            <a:endParaRPr lang="en-US" dirty="0"/>
          </a:p>
        </p:txBody>
      </p:sp>
      <p:sp>
        <p:nvSpPr>
          <p:cNvPr id="3" name="Content Placeholder 2"/>
          <p:cNvSpPr>
            <a:spLocks noGrp="1"/>
          </p:cNvSpPr>
          <p:nvPr>
            <p:ph idx="1"/>
          </p:nvPr>
        </p:nvSpPr>
        <p:spPr/>
        <p:txBody>
          <a:bodyPr/>
          <a:lstStyle/>
          <a:p>
            <a:r>
              <a:rPr lang="en-US" dirty="0" smtClean="0"/>
              <a:t>What a table top exercise is:</a:t>
            </a:r>
          </a:p>
          <a:p>
            <a:r>
              <a:rPr lang="en-US" dirty="0" smtClean="0"/>
              <a:t>How it should be </a:t>
            </a:r>
            <a:r>
              <a:rPr lang="en-US" dirty="0" smtClean="0"/>
              <a:t>conducted</a:t>
            </a:r>
          </a:p>
        </p:txBody>
      </p:sp>
    </p:spTree>
    <p:extLst>
      <p:ext uri="{BB962C8B-B14F-4D97-AF65-F5344CB8AC3E}">
        <p14:creationId xmlns:p14="http://schemas.microsoft.com/office/powerpoint/2010/main" val="2027638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550735" y="1743740"/>
            <a:ext cx="3093717" cy="3816107"/>
          </a:xfrm>
          <a:prstGeom prst="rect">
            <a:avLst/>
          </a:prstGeom>
        </p:spPr>
      </p:pic>
      <p:sp>
        <p:nvSpPr>
          <p:cNvPr id="2" name="Title 1"/>
          <p:cNvSpPr>
            <a:spLocks noGrp="1"/>
          </p:cNvSpPr>
          <p:nvPr>
            <p:ph type="title"/>
          </p:nvPr>
        </p:nvSpPr>
        <p:spPr>
          <a:xfrm>
            <a:off x="838200" y="365126"/>
            <a:ext cx="10515600" cy="1070270"/>
          </a:xfrm>
        </p:spPr>
        <p:txBody>
          <a:bodyPr/>
          <a:lstStyle/>
          <a:p>
            <a:pPr algn="ctr"/>
            <a:r>
              <a:rPr lang="en-US" dirty="0" smtClean="0"/>
              <a:t>Planning Team</a:t>
            </a:r>
            <a:endParaRPr lang="en-US" dirty="0"/>
          </a:p>
        </p:txBody>
      </p:sp>
      <p:sp>
        <p:nvSpPr>
          <p:cNvPr id="3" name="Content Placeholder 2"/>
          <p:cNvSpPr>
            <a:spLocks noGrp="1"/>
          </p:cNvSpPr>
          <p:nvPr>
            <p:ph idx="1"/>
          </p:nvPr>
        </p:nvSpPr>
        <p:spPr>
          <a:xfrm>
            <a:off x="838200" y="1435396"/>
            <a:ext cx="10515600" cy="4741567"/>
          </a:xfrm>
        </p:spPr>
        <p:txBody>
          <a:bodyPr>
            <a:normAutofit/>
          </a:bodyPr>
          <a:lstStyle/>
          <a:p>
            <a:r>
              <a:rPr lang="en-US" dirty="0" smtClean="0"/>
              <a:t>Who will be involved</a:t>
            </a:r>
          </a:p>
          <a:p>
            <a:pPr lvl="1"/>
            <a:r>
              <a:rPr lang="en-US" dirty="0" smtClean="0"/>
              <a:t>Various departments and personnel</a:t>
            </a:r>
          </a:p>
          <a:p>
            <a:pPr lvl="1"/>
            <a:r>
              <a:rPr lang="en-US" dirty="0" smtClean="0"/>
              <a:t>Do not use the same people that will be participating in exercise</a:t>
            </a:r>
          </a:p>
          <a:p>
            <a:pPr lvl="1"/>
            <a:r>
              <a:rPr lang="en-US" dirty="0" smtClean="0"/>
              <a:t>What role each member will be assigned to on team</a:t>
            </a:r>
          </a:p>
          <a:p>
            <a:r>
              <a:rPr lang="en-US" dirty="0" smtClean="0"/>
              <a:t>Construction</a:t>
            </a:r>
          </a:p>
          <a:p>
            <a:pPr lvl="1"/>
            <a:r>
              <a:rPr lang="en-US" dirty="0" smtClean="0"/>
              <a:t>Reasonable size</a:t>
            </a:r>
          </a:p>
          <a:p>
            <a:pPr lvl="1"/>
            <a:r>
              <a:rPr lang="en-US" dirty="0" smtClean="0"/>
              <a:t>Set </a:t>
            </a:r>
            <a:r>
              <a:rPr lang="en-US" dirty="0" smtClean="0"/>
              <a:t>dates (milestones)</a:t>
            </a:r>
            <a:endParaRPr lang="en-US" dirty="0" smtClean="0"/>
          </a:p>
          <a:p>
            <a:pPr lvl="2"/>
            <a:r>
              <a:rPr lang="en-US" dirty="0" smtClean="0"/>
              <a:t>When exercise will be written</a:t>
            </a:r>
            <a:endParaRPr lang="en-US" dirty="0" smtClean="0"/>
          </a:p>
          <a:p>
            <a:pPr lvl="2"/>
            <a:r>
              <a:rPr lang="en-US" dirty="0" smtClean="0"/>
              <a:t>When exercise will be held</a:t>
            </a:r>
            <a:endParaRPr lang="en-US" dirty="0" smtClean="0"/>
          </a:p>
          <a:p>
            <a:pPr lvl="2"/>
            <a:r>
              <a:rPr lang="en-US" dirty="0" smtClean="0"/>
              <a:t>Hot </a:t>
            </a:r>
            <a:r>
              <a:rPr lang="en-US" dirty="0" smtClean="0"/>
              <a:t>wash </a:t>
            </a:r>
            <a:r>
              <a:rPr lang="en-US" dirty="0" smtClean="0"/>
              <a:t>summary/evaluations/analysis</a:t>
            </a:r>
            <a:endParaRPr lang="en-US" dirty="0" smtClean="0"/>
          </a:p>
          <a:p>
            <a:pPr lvl="1"/>
            <a:endParaRPr lang="en-US" dirty="0" smtClean="0"/>
          </a:p>
        </p:txBody>
      </p:sp>
    </p:spTree>
    <p:extLst>
      <p:ext uri="{BB962C8B-B14F-4D97-AF65-F5344CB8AC3E}">
        <p14:creationId xmlns:p14="http://schemas.microsoft.com/office/powerpoint/2010/main" val="190827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4508204" y="1825625"/>
            <a:ext cx="2881590" cy="3554449"/>
          </a:xfrm>
          <a:prstGeom prst="rect">
            <a:avLst/>
          </a:prstGeom>
        </p:spPr>
      </p:pic>
      <p:sp>
        <p:nvSpPr>
          <p:cNvPr id="2" name="Title 1"/>
          <p:cNvSpPr>
            <a:spLocks noGrp="1"/>
          </p:cNvSpPr>
          <p:nvPr>
            <p:ph type="title"/>
          </p:nvPr>
        </p:nvSpPr>
        <p:spPr/>
        <p:txBody>
          <a:bodyPr/>
          <a:lstStyle/>
          <a:p>
            <a:pPr algn="ctr"/>
            <a:r>
              <a:rPr lang="en-US" dirty="0" smtClean="0"/>
              <a:t>Planning Team</a:t>
            </a:r>
            <a:endParaRPr lang="en-US" dirty="0"/>
          </a:p>
        </p:txBody>
      </p:sp>
      <p:sp>
        <p:nvSpPr>
          <p:cNvPr id="3" name="Content Placeholder 2"/>
          <p:cNvSpPr>
            <a:spLocks noGrp="1"/>
          </p:cNvSpPr>
          <p:nvPr>
            <p:ph idx="1"/>
          </p:nvPr>
        </p:nvSpPr>
        <p:spPr>
          <a:xfrm>
            <a:off x="838200" y="1541721"/>
            <a:ext cx="10515600" cy="4635242"/>
          </a:xfrm>
        </p:spPr>
        <p:txBody>
          <a:bodyPr>
            <a:normAutofit fontScale="92500" lnSpcReduction="10000"/>
          </a:bodyPr>
          <a:lstStyle/>
          <a:p>
            <a:pPr>
              <a:lnSpc>
                <a:spcPct val="150000"/>
              </a:lnSpc>
            </a:pPr>
            <a:r>
              <a:rPr lang="en-US" b="1" dirty="0" smtClean="0"/>
              <a:t>Consider type of emergency operation plan (EOP)</a:t>
            </a:r>
          </a:p>
          <a:p>
            <a:pPr>
              <a:lnSpc>
                <a:spcPct val="150000"/>
              </a:lnSpc>
            </a:pPr>
            <a:r>
              <a:rPr lang="en-US" b="1" dirty="0" smtClean="0"/>
              <a:t>Break down the plan</a:t>
            </a:r>
          </a:p>
          <a:p>
            <a:pPr>
              <a:lnSpc>
                <a:spcPct val="150000"/>
              </a:lnSpc>
            </a:pPr>
            <a:r>
              <a:rPr lang="en-US" b="1" dirty="0" smtClean="0"/>
              <a:t>Have goals and objectives</a:t>
            </a:r>
          </a:p>
          <a:p>
            <a:pPr>
              <a:lnSpc>
                <a:spcPct val="150000"/>
              </a:lnSpc>
            </a:pPr>
            <a:r>
              <a:rPr lang="en-US" b="1" dirty="0" smtClean="0"/>
              <a:t>Exercise results may show</a:t>
            </a:r>
          </a:p>
          <a:p>
            <a:pPr lvl="1">
              <a:lnSpc>
                <a:spcPct val="150000"/>
              </a:lnSpc>
            </a:pPr>
            <a:r>
              <a:rPr lang="en-US" b="1" dirty="0" smtClean="0"/>
              <a:t>Does EOP need revised</a:t>
            </a:r>
          </a:p>
          <a:p>
            <a:pPr lvl="1">
              <a:lnSpc>
                <a:spcPct val="150000"/>
              </a:lnSpc>
            </a:pPr>
            <a:r>
              <a:rPr lang="en-US" b="1" dirty="0" smtClean="0"/>
              <a:t>Does education or training need conducted</a:t>
            </a:r>
          </a:p>
          <a:p>
            <a:pPr>
              <a:lnSpc>
                <a:spcPct val="150000"/>
              </a:lnSpc>
            </a:pPr>
            <a:r>
              <a:rPr lang="en-US" b="1" dirty="0" smtClean="0"/>
              <a:t>May </a:t>
            </a:r>
            <a:r>
              <a:rPr lang="en-US" b="1" dirty="0" smtClean="0"/>
              <a:t>be challenge to have </a:t>
            </a:r>
            <a:r>
              <a:rPr lang="en-US" b="1" dirty="0" smtClean="0"/>
              <a:t>top </a:t>
            </a:r>
            <a:r>
              <a:rPr lang="en-US" b="1" dirty="0" smtClean="0"/>
              <a:t>leaders </a:t>
            </a:r>
            <a:r>
              <a:rPr lang="en-US" b="1" dirty="0" smtClean="0"/>
              <a:t>involvement on </a:t>
            </a:r>
            <a:r>
              <a:rPr lang="en-US" b="1" dirty="0" smtClean="0"/>
              <a:t>initial proposal</a:t>
            </a:r>
          </a:p>
          <a:p>
            <a:pPr marL="0" indent="0">
              <a:lnSpc>
                <a:spcPct val="150000"/>
              </a:lnSpc>
              <a:buNone/>
            </a:pPr>
            <a:endParaRPr lang="en-US" b="1" i="1" dirty="0" smtClean="0"/>
          </a:p>
        </p:txBody>
      </p:sp>
    </p:spTree>
    <p:extLst>
      <p:ext uri="{BB962C8B-B14F-4D97-AF65-F5344CB8AC3E}">
        <p14:creationId xmlns:p14="http://schemas.microsoft.com/office/powerpoint/2010/main" val="333464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4433776" y="1608221"/>
            <a:ext cx="2743201" cy="3383746"/>
          </a:xfrm>
          <a:prstGeom prst="rect">
            <a:avLst/>
          </a:prstGeom>
        </p:spPr>
      </p:pic>
      <p:sp>
        <p:nvSpPr>
          <p:cNvPr id="2" name="Title 1"/>
          <p:cNvSpPr>
            <a:spLocks noGrp="1"/>
          </p:cNvSpPr>
          <p:nvPr>
            <p:ph type="title"/>
          </p:nvPr>
        </p:nvSpPr>
        <p:spPr>
          <a:xfrm>
            <a:off x="838200" y="365125"/>
            <a:ext cx="10515600" cy="1123433"/>
          </a:xfrm>
        </p:spPr>
        <p:txBody>
          <a:bodyPr/>
          <a:lstStyle/>
          <a:p>
            <a:pPr algn="ctr"/>
            <a:r>
              <a:rPr lang="en-US" dirty="0" smtClean="0"/>
              <a:t>Planning Actual Exercise</a:t>
            </a:r>
            <a:endParaRPr lang="en-US" dirty="0"/>
          </a:p>
        </p:txBody>
      </p:sp>
      <p:sp>
        <p:nvSpPr>
          <p:cNvPr id="3" name="Content Placeholder 2"/>
          <p:cNvSpPr>
            <a:spLocks noGrp="1"/>
          </p:cNvSpPr>
          <p:nvPr>
            <p:ph sz="half" idx="1"/>
          </p:nvPr>
        </p:nvSpPr>
        <p:spPr/>
        <p:txBody>
          <a:bodyPr/>
          <a:lstStyle/>
          <a:p>
            <a:r>
              <a:rPr lang="en-US" dirty="0" smtClean="0"/>
              <a:t>Keep scenario simple</a:t>
            </a:r>
          </a:p>
          <a:p>
            <a:r>
              <a:rPr lang="en-US" dirty="0" smtClean="0"/>
              <a:t>Set location, date, time and length</a:t>
            </a:r>
          </a:p>
          <a:p>
            <a:r>
              <a:rPr lang="en-US" dirty="0" smtClean="0"/>
              <a:t>Staffing impact</a:t>
            </a:r>
          </a:p>
          <a:p>
            <a:r>
              <a:rPr lang="en-US" dirty="0" smtClean="0"/>
              <a:t>Appropriate materials</a:t>
            </a:r>
            <a:endParaRPr lang="en-US" dirty="0"/>
          </a:p>
        </p:txBody>
      </p:sp>
      <p:sp>
        <p:nvSpPr>
          <p:cNvPr id="4" name="Content Placeholder 3"/>
          <p:cNvSpPr>
            <a:spLocks noGrp="1"/>
          </p:cNvSpPr>
          <p:nvPr>
            <p:ph sz="half" idx="2"/>
          </p:nvPr>
        </p:nvSpPr>
        <p:spPr/>
        <p:txBody>
          <a:bodyPr/>
          <a:lstStyle/>
          <a:p>
            <a:r>
              <a:rPr lang="en-US" dirty="0" smtClean="0"/>
              <a:t>Time line</a:t>
            </a:r>
          </a:p>
          <a:p>
            <a:r>
              <a:rPr lang="en-US" dirty="0" smtClean="0"/>
              <a:t>Ground Rules</a:t>
            </a:r>
          </a:p>
          <a:p>
            <a:r>
              <a:rPr lang="en-US" dirty="0" smtClean="0"/>
              <a:t>Participants know EOP</a:t>
            </a:r>
          </a:p>
          <a:p>
            <a:r>
              <a:rPr lang="en-US" dirty="0" smtClean="0"/>
              <a:t>Reminders of “no-fault” exercise</a:t>
            </a:r>
            <a:endParaRPr lang="en-US" dirty="0"/>
          </a:p>
        </p:txBody>
      </p:sp>
    </p:spTree>
    <p:extLst>
      <p:ext uri="{BB962C8B-B14F-4D97-AF65-F5344CB8AC3E}">
        <p14:creationId xmlns:p14="http://schemas.microsoft.com/office/powerpoint/2010/main" val="94771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7030A0">
                <a:alpha val="96000"/>
              </a:srgbClr>
            </a:gs>
            <a:gs pos="5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4348717" y="1551970"/>
            <a:ext cx="2864662" cy="3533568"/>
          </a:xfrm>
          <a:prstGeom prst="rect">
            <a:avLst/>
          </a:prstGeom>
        </p:spPr>
      </p:pic>
      <p:sp>
        <p:nvSpPr>
          <p:cNvPr id="2" name="Title 1"/>
          <p:cNvSpPr>
            <a:spLocks noGrp="1"/>
          </p:cNvSpPr>
          <p:nvPr>
            <p:ph type="title"/>
          </p:nvPr>
        </p:nvSpPr>
        <p:spPr/>
        <p:txBody>
          <a:bodyPr/>
          <a:lstStyle/>
          <a:p>
            <a:pPr algn="ctr"/>
            <a:r>
              <a:rPr lang="en-US" dirty="0" smtClean="0"/>
              <a:t>Writing a Table Top Exercise</a:t>
            </a:r>
            <a:endParaRPr lang="en-US" dirty="0"/>
          </a:p>
        </p:txBody>
      </p:sp>
      <p:sp>
        <p:nvSpPr>
          <p:cNvPr id="3" name="Content Placeholder 2"/>
          <p:cNvSpPr>
            <a:spLocks noGrp="1"/>
          </p:cNvSpPr>
          <p:nvPr>
            <p:ph idx="1"/>
          </p:nvPr>
        </p:nvSpPr>
        <p:spPr/>
        <p:txBody>
          <a:bodyPr/>
          <a:lstStyle/>
          <a:p>
            <a:r>
              <a:rPr lang="en-US" dirty="0" smtClean="0"/>
              <a:t>Introduction</a:t>
            </a:r>
          </a:p>
          <a:p>
            <a:pPr lvl="1"/>
            <a:r>
              <a:rPr lang="en-US" dirty="0" smtClean="0"/>
              <a:t>Welcome</a:t>
            </a:r>
          </a:p>
          <a:p>
            <a:pPr lvl="1"/>
            <a:r>
              <a:rPr lang="en-US" dirty="0" smtClean="0"/>
              <a:t>Purpose Statement</a:t>
            </a:r>
          </a:p>
          <a:p>
            <a:pPr lvl="1"/>
            <a:r>
              <a:rPr lang="en-US" dirty="0" smtClean="0"/>
              <a:t>Scope</a:t>
            </a:r>
          </a:p>
          <a:p>
            <a:pPr lvl="1"/>
            <a:r>
              <a:rPr lang="en-US" dirty="0" smtClean="0"/>
              <a:t>Briefing</a:t>
            </a:r>
          </a:p>
        </p:txBody>
      </p:sp>
    </p:spTree>
    <p:extLst>
      <p:ext uri="{BB962C8B-B14F-4D97-AF65-F5344CB8AC3E}">
        <p14:creationId xmlns:p14="http://schemas.microsoft.com/office/powerpoint/2010/main" val="432969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 (scope) of Table Top Exercise</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1013834292"/>
              </p:ext>
            </p:extLst>
          </p:nvPr>
        </p:nvGraphicFramePr>
        <p:xfrm>
          <a:off x="1190847" y="1435395"/>
          <a:ext cx="9175897" cy="4667693"/>
        </p:xfrm>
        <a:graphic>
          <a:graphicData uri="http://schemas.openxmlformats.org/drawingml/2006/table">
            <a:tbl>
              <a:tblPr firstRow="1" firstCol="1" bandRow="1">
                <a:tableStyleId>{5C22544A-7EE6-4342-B048-85BDC9FD1C3A}</a:tableStyleId>
              </a:tblPr>
              <a:tblGrid>
                <a:gridCol w="1828281"/>
                <a:gridCol w="7347616"/>
              </a:tblGrid>
              <a:tr h="1009294">
                <a:tc>
                  <a:txBody>
                    <a:bodyPr/>
                    <a:lstStyle/>
                    <a:p>
                      <a:pPr marL="0" marR="0" algn="ctr">
                        <a:spcBef>
                          <a:spcPts val="600"/>
                        </a:spcBef>
                        <a:spcAft>
                          <a:spcPts val="600"/>
                        </a:spcAft>
                      </a:pPr>
                      <a:r>
                        <a:rPr lang="en-US" sz="1200">
                          <a:effectLst/>
                        </a:rPr>
                        <a:t>Exercise Name</a:t>
                      </a:r>
                      <a:endParaRPr lang="en-US" sz="1200">
                        <a:effectLst/>
                        <a:latin typeface="Calibri" charset="0"/>
                        <a:ea typeface="Calibri" charset="0"/>
                        <a:cs typeface="Times New Roman" charset="0"/>
                      </a:endParaRPr>
                    </a:p>
                  </a:txBody>
                  <a:tcPr marL="68580" marR="68580" marT="0" marB="0" anchor="ctr"/>
                </a:tc>
                <a:tc>
                  <a:txBody>
                    <a:bodyPr/>
                    <a:lstStyle/>
                    <a:p>
                      <a:pPr marL="0" marR="0">
                        <a:spcBef>
                          <a:spcPts val="600"/>
                        </a:spcBef>
                        <a:spcAft>
                          <a:spcPts val="600"/>
                        </a:spcAft>
                      </a:pPr>
                      <a:r>
                        <a:rPr lang="en-US" sz="1200">
                          <a:effectLst/>
                        </a:rPr>
                        <a:t>Operation Helping Hands</a:t>
                      </a:r>
                      <a:endParaRPr lang="en-US" sz="1200">
                        <a:effectLst/>
                        <a:latin typeface="Calibri" charset="0"/>
                        <a:ea typeface="Calibri" charset="0"/>
                        <a:cs typeface="Times New Roman" charset="0"/>
                      </a:endParaRPr>
                    </a:p>
                  </a:txBody>
                  <a:tcPr marL="68580" marR="68580" marT="0" marB="0" anchor="ctr"/>
                </a:tc>
              </a:tr>
              <a:tr h="997745">
                <a:tc>
                  <a:txBody>
                    <a:bodyPr/>
                    <a:lstStyle/>
                    <a:p>
                      <a:pPr marL="0" marR="0" algn="ctr">
                        <a:spcBef>
                          <a:spcPts val="600"/>
                        </a:spcBef>
                        <a:spcAft>
                          <a:spcPts val="600"/>
                        </a:spcAft>
                      </a:pPr>
                      <a:r>
                        <a:rPr lang="en-US" sz="1200">
                          <a:effectLst/>
                        </a:rPr>
                        <a:t>Exercise Date</a:t>
                      </a:r>
                      <a:endParaRPr lang="en-US" sz="1200">
                        <a:effectLst/>
                        <a:latin typeface="Calibri" charset="0"/>
                        <a:ea typeface="Calibri" charset="0"/>
                        <a:cs typeface="Times New Roman" charset="0"/>
                      </a:endParaRPr>
                    </a:p>
                  </a:txBody>
                  <a:tcPr marL="68580" marR="68580" marT="0" marB="0" anchor="ctr"/>
                </a:tc>
                <a:tc>
                  <a:txBody>
                    <a:bodyPr/>
                    <a:lstStyle/>
                    <a:p>
                      <a:pPr marL="0" marR="0">
                        <a:spcBef>
                          <a:spcPts val="600"/>
                        </a:spcBef>
                        <a:spcAft>
                          <a:spcPts val="600"/>
                        </a:spcAft>
                      </a:pPr>
                      <a:r>
                        <a:rPr lang="en-US" sz="1200">
                          <a:effectLst/>
                        </a:rPr>
                        <a:t>26 April 2017</a:t>
                      </a:r>
                      <a:endParaRPr lang="en-US" sz="1200">
                        <a:effectLst/>
                        <a:latin typeface="Calibri" charset="0"/>
                        <a:ea typeface="Calibri" charset="0"/>
                        <a:cs typeface="Times New Roman" charset="0"/>
                      </a:endParaRPr>
                    </a:p>
                  </a:txBody>
                  <a:tcPr marL="68580" marR="68580" marT="0" marB="0" anchor="ctr"/>
                </a:tc>
              </a:tr>
              <a:tr h="2660654">
                <a:tc>
                  <a:txBody>
                    <a:bodyPr/>
                    <a:lstStyle/>
                    <a:p>
                      <a:pPr marL="0" marR="0" algn="ctr">
                        <a:spcBef>
                          <a:spcPts val="600"/>
                        </a:spcBef>
                        <a:spcAft>
                          <a:spcPts val="600"/>
                        </a:spcAft>
                      </a:pPr>
                      <a:r>
                        <a:rPr lang="en-US" sz="3200" dirty="0">
                          <a:solidFill>
                            <a:schemeClr val="tx1"/>
                          </a:solidFill>
                          <a:effectLst/>
                        </a:rPr>
                        <a:t>Scope</a:t>
                      </a:r>
                      <a:endParaRPr lang="en-US" sz="3200" dirty="0">
                        <a:solidFill>
                          <a:schemeClr val="tx1"/>
                        </a:solidFill>
                        <a:effectLst/>
                        <a:latin typeface="Calibri" charset="0"/>
                        <a:ea typeface="Calibri" charset="0"/>
                        <a:cs typeface="Times New Roman" charset="0"/>
                      </a:endParaRPr>
                    </a:p>
                  </a:txBody>
                  <a:tcPr marL="68580" marR="68580" marT="0" marB="0" anchor="ctr"/>
                </a:tc>
                <a:tc>
                  <a:txBody>
                    <a:bodyPr/>
                    <a:lstStyle/>
                    <a:p>
                      <a:pPr marL="0" marR="0">
                        <a:spcBef>
                          <a:spcPts val="0"/>
                        </a:spcBef>
                        <a:spcAft>
                          <a:spcPts val="800"/>
                        </a:spcAft>
                      </a:pPr>
                      <a:r>
                        <a:rPr lang="en-US" sz="2000" b="1" dirty="0">
                          <a:solidFill>
                            <a:schemeClr val="tx1"/>
                          </a:solidFill>
                          <a:effectLst/>
                        </a:rPr>
                        <a:t>This exercise is a Table Top Exercise (TTX) that will be conducted over a four (4) hour period on 26 April 2017 at Town U.S.A Emergency Management. The exercise will be focused on a review and evaluation of current plans, policies, and procedures as they are related to the threat. </a:t>
                      </a:r>
                      <a:endParaRPr lang="en-US" sz="2000" b="1" dirty="0">
                        <a:solidFill>
                          <a:schemeClr val="tx1"/>
                        </a:solidFill>
                        <a:effectLst/>
                        <a:latin typeface="Calibri" charset="0"/>
                        <a:ea typeface="Calibri" charset="0"/>
                        <a:cs typeface="Times New Roman" charset="0"/>
                      </a:endParaRPr>
                    </a:p>
                  </a:txBody>
                  <a:tcPr marL="68580" marR="68580" marT="0" marB="0" anchor="ctr"/>
                </a:tc>
              </a:tr>
            </a:tbl>
          </a:graphicData>
        </a:graphic>
      </p:graphicFrame>
      <p:sp>
        <p:nvSpPr>
          <p:cNvPr id="10"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0" tIns="152352"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x-none" altLang="x-none" sz="1600" b="0" i="0" u="none" strike="noStrike" cap="none" normalizeH="0" baseline="0">
                <a:ln>
                  <a:noFill/>
                </a:ln>
                <a:solidFill>
                  <a:srgbClr val="2F5496"/>
                </a:solidFill>
                <a:effectLst/>
                <a:latin typeface="Calibri Light" charset="0"/>
                <a:ea typeface="Times New Roman" charset="0"/>
                <a:cs typeface="Times New Roman" charset="0"/>
              </a:rPr>
              <a:t>Exercise Overview</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x-none" altLang="x-none"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118851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11972</TotalTime>
  <Words>815</Words>
  <Application>Microsoft Macintosh PowerPoint</Application>
  <PresentationFormat>Widescreen</PresentationFormat>
  <Paragraphs>171</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Calibri</vt:lpstr>
      <vt:lpstr>Calibri Light</vt:lpstr>
      <vt:lpstr>Times New Roman</vt:lpstr>
      <vt:lpstr>Wingdings</vt:lpstr>
      <vt:lpstr>Arial</vt:lpstr>
      <vt:lpstr>Office Theme</vt:lpstr>
      <vt:lpstr>Table Top Exercise</vt:lpstr>
      <vt:lpstr>Introduction</vt:lpstr>
      <vt:lpstr>Objectives for Today</vt:lpstr>
      <vt:lpstr>Planning Team Table Top Exercise Development</vt:lpstr>
      <vt:lpstr>Planning Team</vt:lpstr>
      <vt:lpstr>Planning Team</vt:lpstr>
      <vt:lpstr>Planning Actual Exercise</vt:lpstr>
      <vt:lpstr>Writing a Table Top Exercise</vt:lpstr>
      <vt:lpstr>Purpose (scope) of Table Top Exercise</vt:lpstr>
      <vt:lpstr>Writing Table Top Exercise Continued</vt:lpstr>
      <vt:lpstr>Writing Table Top Exercise Continued</vt:lpstr>
      <vt:lpstr>Evaluation</vt:lpstr>
      <vt:lpstr>Importance of Evaluations</vt:lpstr>
      <vt:lpstr>Conducting Evaluations</vt:lpstr>
      <vt:lpstr>Analysis After Action Report (AAR)</vt:lpstr>
      <vt:lpstr>Analysis Continued</vt:lpstr>
      <vt:lpstr>New versus Old EOP Testing/Exercise</vt:lpstr>
      <vt:lpstr>Summary</vt:lpstr>
      <vt:lpstr>Acronym</vt:lpstr>
      <vt:lpstr>References Available</vt:lpstr>
      <vt:lpstr>Questions???</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Top Exercise</dc:title>
  <dc:creator>Bernesser, Kariena</dc:creator>
  <cp:lastModifiedBy>Bernesser, Kariena</cp:lastModifiedBy>
  <cp:revision>101</cp:revision>
  <cp:lastPrinted>2017-06-02T15:10:08Z</cp:lastPrinted>
  <dcterms:created xsi:type="dcterms:W3CDTF">2017-02-25T23:35:07Z</dcterms:created>
  <dcterms:modified xsi:type="dcterms:W3CDTF">2017-06-02T15:10:22Z</dcterms:modified>
</cp:coreProperties>
</file>